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256" r:id="rId2"/>
    <p:sldId id="344" r:id="rId3"/>
    <p:sldId id="381" r:id="rId4"/>
    <p:sldId id="272" r:id="rId5"/>
    <p:sldId id="382" r:id="rId6"/>
    <p:sldId id="383" r:id="rId7"/>
    <p:sldId id="384" r:id="rId8"/>
    <p:sldId id="385" r:id="rId9"/>
    <p:sldId id="281" r:id="rId10"/>
    <p:sldId id="386" r:id="rId11"/>
    <p:sldId id="387" r:id="rId12"/>
    <p:sldId id="388" r:id="rId13"/>
    <p:sldId id="285" r:id="rId14"/>
    <p:sldId id="389" r:id="rId15"/>
    <p:sldId id="390" r:id="rId16"/>
    <p:sldId id="391" r:id="rId17"/>
    <p:sldId id="392" r:id="rId18"/>
    <p:sldId id="393" r:id="rId19"/>
    <p:sldId id="292" r:id="rId20"/>
    <p:sldId id="394" r:id="rId21"/>
    <p:sldId id="395" r:id="rId22"/>
    <p:sldId id="396" r:id="rId23"/>
    <p:sldId id="297" r:id="rId24"/>
    <p:sldId id="397" r:id="rId25"/>
    <p:sldId id="398" r:id="rId26"/>
    <p:sldId id="399" r:id="rId27"/>
    <p:sldId id="351" r:id="rId28"/>
    <p:sldId id="400" r:id="rId29"/>
    <p:sldId id="401" r:id="rId30"/>
    <p:sldId id="402" r:id="rId31"/>
    <p:sldId id="306" r:id="rId32"/>
    <p:sldId id="355" r:id="rId33"/>
    <p:sldId id="356" r:id="rId34"/>
    <p:sldId id="357" r:id="rId35"/>
    <p:sldId id="358" r:id="rId36"/>
    <p:sldId id="360" r:id="rId37"/>
    <p:sldId id="361" r:id="rId38"/>
    <p:sldId id="403" r:id="rId39"/>
    <p:sldId id="316" r:id="rId40"/>
    <p:sldId id="362" r:id="rId41"/>
    <p:sldId id="363" r:id="rId42"/>
    <p:sldId id="365" r:id="rId43"/>
    <p:sldId id="322" r:id="rId44"/>
    <p:sldId id="366" r:id="rId45"/>
    <p:sldId id="324" r:id="rId46"/>
    <p:sldId id="367" r:id="rId47"/>
    <p:sldId id="326" r:id="rId48"/>
    <p:sldId id="368" r:id="rId49"/>
    <p:sldId id="369" r:id="rId50"/>
    <p:sldId id="370" r:id="rId51"/>
    <p:sldId id="371" r:id="rId52"/>
    <p:sldId id="332" r:id="rId53"/>
    <p:sldId id="372" r:id="rId54"/>
    <p:sldId id="373" r:id="rId55"/>
    <p:sldId id="335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404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10" r:id="rId73"/>
    <p:sldId id="417" r:id="rId74"/>
    <p:sldId id="412" r:id="rId75"/>
    <p:sldId id="415" r:id="rId76"/>
    <p:sldId id="418" r:id="rId77"/>
    <p:sldId id="419" r:id="rId78"/>
    <p:sldId id="420" r:id="rId79"/>
    <p:sldId id="430" r:id="rId8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8585A"/>
    <a:srgbClr val="D2232D"/>
    <a:srgbClr val="D2232B"/>
    <a:srgbClr val="268135"/>
    <a:srgbClr val="BFBFBF"/>
    <a:srgbClr val="F7C264"/>
    <a:srgbClr val="DBDBD9"/>
    <a:srgbClr val="00B642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92475-04F1-431B-B5E1-5D2E09A10CD2}" v="27" dt="2023-03-01T09:19:53.2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Normaali tyyli 1 - Korostu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56"/>
    </p:cViewPr>
  </p:sorterViewPr>
  <p:notesViewPr>
    <p:cSldViewPr snapToGrid="0">
      <p:cViewPr varScale="1">
        <p:scale>
          <a:sx n="84" d="100"/>
          <a:sy n="84" d="100"/>
        </p:scale>
        <p:origin x="27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Sairanen" userId="de5af0177949ca74" providerId="LiveId" clId="{E6192475-04F1-431B-B5E1-5D2E09A10CD2}"/>
    <pc:docChg chg="undo custSel modSld">
      <pc:chgData name="Timo Sairanen" userId="de5af0177949ca74" providerId="LiveId" clId="{E6192475-04F1-431B-B5E1-5D2E09A10CD2}" dt="2023-03-01T09:40:06.562" v="89" actId="14100"/>
      <pc:docMkLst>
        <pc:docMk/>
      </pc:docMkLst>
      <pc:sldChg chg="modSp">
        <pc:chgData name="Timo Sairanen" userId="de5af0177949ca74" providerId="LiveId" clId="{E6192475-04F1-431B-B5E1-5D2E09A10CD2}" dt="2023-03-01T08:33:31.354" v="6"/>
        <pc:sldMkLst>
          <pc:docMk/>
          <pc:sldMk cId="4285963394" sldId="281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4285963394" sldId="281"/>
            <ac:spMk id="30" creationId="{843A5D0D-2A8F-45A7-97F8-E1F05BA14C8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285963394" sldId="281"/>
            <ac:spMk id="31" creationId="{5AFE42BA-4EDE-42BB-972B-CAD310773DDC}"/>
          </ac:spMkLst>
        </pc:spChg>
      </pc:sldChg>
      <pc:sldChg chg="modSp">
        <pc:chgData name="Timo Sairanen" userId="de5af0177949ca74" providerId="LiveId" clId="{E6192475-04F1-431B-B5E1-5D2E09A10CD2}" dt="2023-03-01T08:31:54.656" v="0"/>
        <pc:sldMkLst>
          <pc:docMk/>
          <pc:sldMk cId="208953410" sldId="322"/>
        </pc:sldMkLst>
        <pc:spChg chg="mod">
          <ac:chgData name="Timo Sairanen" userId="de5af0177949ca74" providerId="LiveId" clId="{E6192475-04F1-431B-B5E1-5D2E09A10CD2}" dt="2023-03-01T08:31:54.656" v="0"/>
          <ac:spMkLst>
            <pc:docMk/>
            <pc:sldMk cId="208953410" sldId="322"/>
            <ac:spMk id="27" creationId="{96EC0F2F-C303-49F2-AF32-9B81745AF3A3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08953410" sldId="322"/>
            <ac:spMk id="28" creationId="{6AB31177-AD60-4A15-81B0-E2AF0B99C7F6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2124973603" sldId="324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2124973603" sldId="324"/>
            <ac:spMk id="2" creationId="{7E5CE1C6-66B5-42A1-A282-FA2C13F44AAA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1293434331" sldId="332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1293434331" sldId="332"/>
            <ac:spMk id="2" creationId="{8B957511-F95B-4AE3-9232-56C448565EE4}"/>
          </ac:spMkLst>
        </pc:spChg>
      </pc:sldChg>
      <pc:sldChg chg="modSp mod">
        <pc:chgData name="Timo Sairanen" userId="de5af0177949ca74" providerId="LiveId" clId="{E6192475-04F1-431B-B5E1-5D2E09A10CD2}" dt="2023-03-01T09:40:06.562" v="89" actId="14100"/>
        <pc:sldMkLst>
          <pc:docMk/>
          <pc:sldMk cId="2956081099" sldId="344"/>
        </pc:sldMkLst>
        <pc:spChg chg="mod">
          <ac:chgData name="Timo Sairanen" userId="de5af0177949ca74" providerId="LiveId" clId="{E6192475-04F1-431B-B5E1-5D2E09A10CD2}" dt="2023-03-01T08:31:54.734" v="1" actId="27636"/>
          <ac:spMkLst>
            <pc:docMk/>
            <pc:sldMk cId="2956081099" sldId="344"/>
            <ac:spMk id="3" creationId="{7081D87F-6C44-4FF2-A42E-16E6A8129355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956081099" sldId="344"/>
            <ac:spMk id="47" creationId="{19AEFF1B-1B5F-49CA-A7BB-484FE71EE37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956081099" sldId="344"/>
            <ac:spMk id="48" creationId="{1DF20AFE-AC4B-4571-8369-3C1020606D62}"/>
          </ac:spMkLst>
        </pc:spChg>
        <pc:spChg chg="mod">
          <ac:chgData name="Timo Sairanen" userId="de5af0177949ca74" providerId="LiveId" clId="{E6192475-04F1-431B-B5E1-5D2E09A10CD2}" dt="2023-03-01T09:39:45.839" v="86" actId="14100"/>
          <ac:spMkLst>
            <pc:docMk/>
            <pc:sldMk cId="2956081099" sldId="344"/>
            <ac:spMk id="49" creationId="{69EC27E3-03E5-4988-8E9A-CF8DC507AAAA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956081099" sldId="344"/>
            <ac:spMk id="51" creationId="{F8D4D582-5417-4DAA-9D5A-6A2B10C805E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956081099" sldId="344"/>
            <ac:spMk id="52" creationId="{DD91FDF9-8134-415F-8A99-9E633F565D82}"/>
          </ac:spMkLst>
        </pc:spChg>
        <pc:spChg chg="mod">
          <ac:chgData name="Timo Sairanen" userId="de5af0177949ca74" providerId="LiveId" clId="{E6192475-04F1-431B-B5E1-5D2E09A10CD2}" dt="2023-03-01T09:40:06.562" v="89" actId="14100"/>
          <ac:spMkLst>
            <pc:docMk/>
            <pc:sldMk cId="2956081099" sldId="344"/>
            <ac:spMk id="53" creationId="{3C4025A3-EABF-47FC-8202-6647E174C4F6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956081099" sldId="344"/>
            <ac:spMk id="55" creationId="{97DEC5EF-A0BE-4C93-8A3E-7E0EE0BAB4FC}"/>
          </ac:spMkLst>
        </pc:spChg>
        <pc:spChg chg="mod">
          <ac:chgData name="Timo Sairanen" userId="de5af0177949ca74" providerId="LiveId" clId="{E6192475-04F1-431B-B5E1-5D2E09A10CD2}" dt="2023-03-01T08:34:28.256" v="8" actId="207"/>
          <ac:spMkLst>
            <pc:docMk/>
            <pc:sldMk cId="2956081099" sldId="344"/>
            <ac:spMk id="56" creationId="{FA7BAF72-8AA4-4B7B-ABB8-F50A11A6D5A7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956081099" sldId="344"/>
            <ac:spMk id="59" creationId="{795113FB-F028-4185-B18B-ABD95F1B35E0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956081099" sldId="344"/>
            <ac:spMk id="60" creationId="{30B58BAF-343D-4990-8713-93E2084D3A52}"/>
          </ac:spMkLst>
        </pc:spChg>
        <pc:grpChg chg="mod">
          <ac:chgData name="Timo Sairanen" userId="de5af0177949ca74" providerId="LiveId" clId="{E6192475-04F1-431B-B5E1-5D2E09A10CD2}" dt="2023-03-01T09:39:59.630" v="88" actId="14100"/>
          <ac:grpSpMkLst>
            <pc:docMk/>
            <pc:sldMk cId="2956081099" sldId="344"/>
            <ac:grpSpMk id="50" creationId="{F8EB0B7C-C501-469F-A373-8CF31164F2D5}"/>
          </ac:grpSpMkLst>
        </pc:grpChg>
      </pc:sldChg>
      <pc:sldChg chg="modSp mod">
        <pc:chgData name="Timo Sairanen" userId="de5af0177949ca74" providerId="LiveId" clId="{E6192475-04F1-431B-B5E1-5D2E09A10CD2}" dt="2023-03-01T08:43:07.556" v="38" actId="14100"/>
        <pc:sldMkLst>
          <pc:docMk/>
          <pc:sldMk cId="2860597098" sldId="355"/>
        </pc:sldMkLst>
        <pc:spChg chg="mod">
          <ac:chgData name="Timo Sairanen" userId="de5af0177949ca74" providerId="LiveId" clId="{E6192475-04F1-431B-B5E1-5D2E09A10CD2}" dt="2023-03-01T08:43:07.556" v="38" actId="14100"/>
          <ac:spMkLst>
            <pc:docMk/>
            <pc:sldMk cId="2860597098" sldId="355"/>
            <ac:spMk id="8" creationId="{A1066135-1F25-4653-A1B9-FD35E71AD746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860597098" sldId="355"/>
            <ac:spMk id="11" creationId="{73FE3A17-74A1-4BD5-9D1F-0A2B8A031661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860597098" sldId="355"/>
            <ac:spMk id="14" creationId="{01875E3F-88B4-4C88-A409-B2154326341D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777962347" sldId="356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777962347" sldId="356"/>
            <ac:spMk id="20" creationId="{AF2172E5-BB4D-4355-835B-AE0AFE7EDDCA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77962347" sldId="356"/>
            <ac:spMk id="21" creationId="{18110BBD-25D3-4F6B-B801-4A2D002946BC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77962347" sldId="356"/>
            <ac:spMk id="23" creationId="{6D08CFE3-D4C0-4050-9ABB-5D58FB8510C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777962347" sldId="356"/>
            <ac:spMk id="26" creationId="{0EB0316D-B048-465A-AF70-51B4D6959AB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77962347" sldId="356"/>
            <ac:spMk id="27" creationId="{9CFF5F4D-D397-491E-9456-50C1A85DC1ED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77962347" sldId="356"/>
            <ac:spMk id="28" creationId="{6EFB8852-3A2F-4D05-998C-F34FCD0CF036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777962347" sldId="356"/>
            <ac:spMk id="29" creationId="{E36E0B79-DAF2-410E-8CA4-7E03817E9419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2702600326" sldId="357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702600326" sldId="357"/>
            <ac:spMk id="19" creationId="{A2EDBCD2-5375-473C-B0CC-8C712B0838BA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702600326" sldId="357"/>
            <ac:spMk id="20" creationId="{E2C21221-3CBD-4163-A78B-5C459B27D8D6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702600326" sldId="357"/>
            <ac:spMk id="29" creationId="{353F7E16-032A-403C-9F81-1DCDC0B78B7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702600326" sldId="357"/>
            <ac:spMk id="30" creationId="{DF251223-A838-4641-ACD8-D42FFA3F3C7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702600326" sldId="357"/>
            <ac:spMk id="31" creationId="{DEBAC3D2-6EE6-4B82-94FB-8D39DEA20851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193997511" sldId="358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193997511" sldId="358"/>
            <ac:spMk id="53" creationId="{8A412E91-41BD-4FA0-A500-6131C23A65D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193997511" sldId="358"/>
            <ac:spMk id="54" creationId="{60A3FD42-B5DC-4779-8BF9-65B310F64B6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193997511" sldId="358"/>
            <ac:spMk id="62" creationId="{97FAE441-793C-4265-B595-1A111A23E52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193997511" sldId="358"/>
            <ac:spMk id="63" creationId="{241A29AC-B63B-4C64-9BBA-EAECCCDFA34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193997511" sldId="358"/>
            <ac:spMk id="64" creationId="{262ACC68-D414-4C63-B23D-8ED6F318074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193997511" sldId="358"/>
            <ac:spMk id="66" creationId="{1B82AC4D-B64A-42A8-86B2-D1FF2006F486}"/>
          </ac:spMkLst>
        </pc:spChg>
      </pc:sldChg>
      <pc:sldChg chg="modSp mod">
        <pc:chgData name="Timo Sairanen" userId="de5af0177949ca74" providerId="LiveId" clId="{E6192475-04F1-431B-B5E1-5D2E09A10CD2}" dt="2023-03-01T08:44:06.480" v="39" actId="14100"/>
        <pc:sldMkLst>
          <pc:docMk/>
          <pc:sldMk cId="147581056" sldId="360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47581056" sldId="360"/>
            <ac:spMk id="7" creationId="{C711B51F-4895-4667-A387-CBAD90023D28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7581056" sldId="360"/>
            <ac:spMk id="8" creationId="{2EE7D5DC-F3F7-4C08-88CA-F7F207DEC0B7}"/>
          </ac:spMkLst>
        </pc:spChg>
        <pc:spChg chg="mod">
          <ac:chgData name="Timo Sairanen" userId="de5af0177949ca74" providerId="LiveId" clId="{E6192475-04F1-431B-B5E1-5D2E09A10CD2}" dt="2023-03-01T08:44:06.480" v="39" actId="14100"/>
          <ac:spMkLst>
            <pc:docMk/>
            <pc:sldMk cId="147581056" sldId="360"/>
            <ac:spMk id="15" creationId="{235132DE-3E87-4E8C-A7A8-95581C62F60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47581056" sldId="360"/>
            <ac:spMk id="17" creationId="{BBA73E0C-60B7-4061-9643-5FE36CBFD63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7581056" sldId="360"/>
            <ac:spMk id="18" creationId="{4A24DBD0-BF8C-47C3-8568-31F346A47504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92118377" sldId="361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92118377" sldId="361"/>
            <ac:spMk id="7" creationId="{E74453EC-3A4C-4292-B9A7-F67D7280B83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92118377" sldId="361"/>
            <ac:spMk id="8" creationId="{6B165434-46B3-4195-8CE5-1D6B0D85298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92118377" sldId="361"/>
            <ac:spMk id="16" creationId="{EB1536F4-8359-413B-B212-A5019378523E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92118377" sldId="361"/>
            <ac:spMk id="17" creationId="{75010577-BDBF-4203-AB7F-EA7C4B6E24E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92118377" sldId="361"/>
            <ac:spMk id="18" creationId="{0F014994-237E-4A87-8414-11BAE96287A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92118377" sldId="361"/>
            <ac:spMk id="20" creationId="{1EAAF54B-60D9-42C8-BF47-92A375942FE1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2469858230" sldId="363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469858230" sldId="363"/>
            <ac:spMk id="7" creationId="{4F0CE60F-F205-4454-A8BF-BA414C0BD1F9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469858230" sldId="363"/>
            <ac:spMk id="8" creationId="{C50FC381-224E-46B6-8BE5-163C84D2C71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469858230" sldId="363"/>
            <ac:spMk id="10" creationId="{9A6C5CDB-D65C-4D4D-A73B-00015EADBEA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469858230" sldId="363"/>
            <ac:spMk id="13" creationId="{303EF632-B38C-44D5-AEB6-5DAB92ED1767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469858230" sldId="363"/>
            <ac:spMk id="14" creationId="{A0C9D96A-15A1-4676-8CF5-701A5550625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469858230" sldId="363"/>
            <ac:spMk id="15" creationId="{90F03620-C061-401F-A36D-E5605D6B3FA4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469858230" sldId="363"/>
            <ac:spMk id="23" creationId="{5003DEFD-D826-458F-8DAB-D6CB02E594B3}"/>
          </ac:spMkLst>
        </pc:spChg>
      </pc:sldChg>
      <pc:sldChg chg="modSp mod">
        <pc:chgData name="Timo Sairanen" userId="de5af0177949ca74" providerId="LiveId" clId="{E6192475-04F1-431B-B5E1-5D2E09A10CD2}" dt="2023-03-01T08:31:54.762" v="3" actId="27636"/>
        <pc:sldMkLst>
          <pc:docMk/>
          <pc:sldMk cId="916992113" sldId="365"/>
        </pc:sldMkLst>
        <pc:spChg chg="mod">
          <ac:chgData name="Timo Sairanen" userId="de5af0177949ca74" providerId="LiveId" clId="{E6192475-04F1-431B-B5E1-5D2E09A10CD2}" dt="2023-03-01T08:31:54.762" v="3" actId="27636"/>
          <ac:spMkLst>
            <pc:docMk/>
            <pc:sldMk cId="916992113" sldId="365"/>
            <ac:spMk id="3" creationId="{79AC3410-B868-49DA-81F1-42C090BD12F0}"/>
          </ac:spMkLst>
        </pc:spChg>
      </pc:sldChg>
      <pc:sldChg chg="modSp">
        <pc:chgData name="Timo Sairanen" userId="de5af0177949ca74" providerId="LiveId" clId="{E6192475-04F1-431B-B5E1-5D2E09A10CD2}" dt="2023-03-01T08:31:54.656" v="0"/>
        <pc:sldMkLst>
          <pc:docMk/>
          <pc:sldMk cId="2151751644" sldId="366"/>
        </pc:sldMkLst>
        <pc:spChg chg="mod">
          <ac:chgData name="Timo Sairanen" userId="de5af0177949ca74" providerId="LiveId" clId="{E6192475-04F1-431B-B5E1-5D2E09A10CD2}" dt="2023-03-01T08:31:54.656" v="0"/>
          <ac:spMkLst>
            <pc:docMk/>
            <pc:sldMk cId="2151751644" sldId="366"/>
            <ac:spMk id="27" creationId="{95842B4C-9481-40E1-BF84-FF417CB0B4C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151751644" sldId="366"/>
            <ac:spMk id="34" creationId="{379036F8-A555-4F29-9C81-DC119A933DC2}"/>
          </ac:spMkLst>
        </pc:spChg>
      </pc:sldChg>
      <pc:sldChg chg="modSp mod">
        <pc:chgData name="Timo Sairanen" userId="de5af0177949ca74" providerId="LiveId" clId="{E6192475-04F1-431B-B5E1-5D2E09A10CD2}" dt="2023-03-01T08:59:30.321" v="41" actId="14100"/>
        <pc:sldMkLst>
          <pc:docMk/>
          <pc:sldMk cId="2736719064" sldId="367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736719064" sldId="367"/>
            <ac:spMk id="8" creationId="{90FCD374-FAAF-4CA0-BE10-3C66A12DF1A7}"/>
          </ac:spMkLst>
        </pc:spChg>
        <pc:spChg chg="mod">
          <ac:chgData name="Timo Sairanen" userId="de5af0177949ca74" providerId="LiveId" clId="{E6192475-04F1-431B-B5E1-5D2E09A10CD2}" dt="2023-03-01T08:59:25.630" v="40" actId="14100"/>
          <ac:spMkLst>
            <pc:docMk/>
            <pc:sldMk cId="2736719064" sldId="367"/>
            <ac:spMk id="28" creationId="{6C0239A1-D7AE-475F-AE90-1CB26C918F55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736719064" sldId="367"/>
            <ac:spMk id="29" creationId="{C03ECF38-CDD1-44A7-9BFF-0E3A9992866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736719064" sldId="367"/>
            <ac:spMk id="30" creationId="{DB08D3A5-C51F-4C6C-B27C-7C236431D72D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736719064" sldId="367"/>
            <ac:spMk id="32" creationId="{1B95C218-2BD7-4B6D-BBE5-C929CE7059E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736719064" sldId="367"/>
            <ac:spMk id="33" creationId="{410D696B-1F46-4451-96FB-44E7A3B303BD}"/>
          </ac:spMkLst>
        </pc:spChg>
        <pc:spChg chg="mod">
          <ac:chgData name="Timo Sairanen" userId="de5af0177949ca74" providerId="LiveId" clId="{E6192475-04F1-431B-B5E1-5D2E09A10CD2}" dt="2023-03-01T08:59:30.321" v="41" actId="14100"/>
          <ac:spMkLst>
            <pc:docMk/>
            <pc:sldMk cId="2736719064" sldId="367"/>
            <ac:spMk id="34" creationId="{BE4BA103-EC9D-45F8-B28C-0D29F4D9AD23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736719064" sldId="367"/>
            <ac:spMk id="37" creationId="{D90D0784-2E06-49A9-92EA-7B7A707A42E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736719064" sldId="367"/>
            <ac:spMk id="38" creationId="{B8AA510B-4841-4BE2-BB3E-2CBC20703F6B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736719064" sldId="367"/>
            <ac:spMk id="41" creationId="{A1CCEA3E-4735-42C8-BFDF-575D9F33C4C6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736719064" sldId="367"/>
            <ac:spMk id="42" creationId="{7DF578E1-3BB4-40E1-9F13-40C43983665D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516235085" sldId="368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516235085" sldId="368"/>
            <ac:spMk id="11" creationId="{9F4BA91C-B16F-4EC2-B698-CD0DD897122E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516235085" sldId="368"/>
            <ac:spMk id="12" creationId="{745ED174-E531-440E-88EF-247D8A6EEC7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516235085" sldId="368"/>
            <ac:spMk id="13" creationId="{89F699FC-7A7B-40E6-A09E-0A6D659E2D9B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4200300258" sldId="369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4200300258" sldId="369"/>
            <ac:spMk id="7" creationId="{C277792F-AEF5-4F07-9212-1063A5EADB3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200300258" sldId="369"/>
            <ac:spMk id="8" creationId="{ADC1F015-1B19-417E-8F8D-EC6379F6558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200300258" sldId="369"/>
            <ac:spMk id="10" creationId="{0AD37DF3-3ACA-42D9-8420-4CCD2D23935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200300258" sldId="369"/>
            <ac:spMk id="12" creationId="{B9E4B9F5-DC82-47D9-A5EF-2AC1C7F8ABB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200300258" sldId="369"/>
            <ac:spMk id="13" creationId="{8A5A142A-6F28-4E0B-918E-6600D2D879E9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200300258" sldId="369"/>
            <ac:spMk id="14" creationId="{667917D6-39DC-494A-A54C-5F75180BBC12}"/>
          </ac:spMkLst>
        </pc:spChg>
      </pc:sldChg>
      <pc:sldChg chg="modSp mod">
        <pc:chgData name="Timo Sairanen" userId="de5af0177949ca74" providerId="LiveId" clId="{E6192475-04F1-431B-B5E1-5D2E09A10CD2}" dt="2023-03-01T09:01:05.209" v="46" actId="14100"/>
        <pc:sldMkLst>
          <pc:docMk/>
          <pc:sldMk cId="1932537849" sldId="370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932537849" sldId="370"/>
            <ac:spMk id="7" creationId="{05BC20FA-55ED-4AFD-9AAA-4DF06F924CDA}"/>
          </ac:spMkLst>
        </pc:spChg>
        <pc:spChg chg="mod">
          <ac:chgData name="Timo Sairanen" userId="de5af0177949ca74" providerId="LiveId" clId="{E6192475-04F1-431B-B5E1-5D2E09A10CD2}" dt="2023-03-01T09:00:50.255" v="45" actId="20577"/>
          <ac:spMkLst>
            <pc:docMk/>
            <pc:sldMk cId="1932537849" sldId="370"/>
            <ac:spMk id="8" creationId="{EBDB4412-3F83-4628-9C4E-E3053106603A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932537849" sldId="370"/>
            <ac:spMk id="14" creationId="{A551E1A4-F980-4CB0-A8B7-D4BC9060A17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932537849" sldId="370"/>
            <ac:spMk id="15" creationId="{23B724AB-53C8-4D74-A8C6-35A5A55E031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932537849" sldId="370"/>
            <ac:spMk id="16" creationId="{7CCABC1A-F3E9-493E-8DC8-3E0DBB9DAA60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932537849" sldId="370"/>
            <ac:spMk id="17" creationId="{01811A6D-C279-4A1A-BA08-40775EE2BDCC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932537849" sldId="370"/>
            <ac:spMk id="18" creationId="{DD6F68D2-F2BE-4789-91BC-FBDB08193968}"/>
          </ac:spMkLst>
        </pc:spChg>
        <pc:spChg chg="mod">
          <ac:chgData name="Timo Sairanen" userId="de5af0177949ca74" providerId="LiveId" clId="{E6192475-04F1-431B-B5E1-5D2E09A10CD2}" dt="2023-03-01T09:01:05.209" v="46" actId="14100"/>
          <ac:spMkLst>
            <pc:docMk/>
            <pc:sldMk cId="1932537849" sldId="370"/>
            <ac:spMk id="22" creationId="{A8EC7D24-54EB-44AC-A4C3-5C16A7266008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4100641066" sldId="371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4100641066" sldId="371"/>
            <ac:spMk id="26" creationId="{2E3E2BE2-EA92-4702-9BC3-BD890E44B69C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100641066" sldId="371"/>
            <ac:spMk id="28" creationId="{ADC55D38-51C1-43C0-89F3-B49CCE4120C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00641066" sldId="371"/>
            <ac:spMk id="29" creationId="{088C6D8A-AFF9-4028-ACA6-993CC212F92F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00641066" sldId="371"/>
            <ac:spMk id="30" creationId="{6FFDCC87-E7B3-4F0D-875B-8BF5620D5F9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100641066" sldId="371"/>
            <ac:spMk id="31" creationId="{EBC8D074-38DC-4540-A9BE-3CB014D6FC2E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74002054" sldId="372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74002054" sldId="372"/>
            <ac:spMk id="31" creationId="{7D974FF9-8F61-4646-895D-0FA855172ADB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74002054" sldId="372"/>
            <ac:spMk id="32" creationId="{B98BEDEC-D32C-4169-89ED-D3C893FB08E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74002054" sldId="372"/>
            <ac:spMk id="33" creationId="{42C67715-549B-41B2-BC8E-3EC833782B1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74002054" sldId="372"/>
            <ac:spMk id="34" creationId="{FC164AA8-A75E-4A88-8E51-F38A739BFD04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4002054" sldId="372"/>
            <ac:spMk id="37" creationId="{4802BFE6-F98F-4371-86FE-714871F05EC5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74002054" sldId="372"/>
            <ac:spMk id="38" creationId="{9DED9DA0-1E4C-4627-A4EE-2DEEB8EA1699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74002054" sldId="372"/>
            <ac:spMk id="39" creationId="{264DF542-8C20-4E14-BBE8-B96DF378359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74002054" sldId="372"/>
            <ac:spMk id="40" creationId="{71E4A9FA-D7C6-4F53-9062-F5C9F3000AF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74002054" sldId="372"/>
            <ac:spMk id="42" creationId="{74EBBB77-6FE9-42C5-93C7-064DAE6F5790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4002054" sldId="372"/>
            <ac:spMk id="43" creationId="{8326582D-BDA9-45F7-988E-21046760B02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4002054" sldId="372"/>
            <ac:spMk id="44" creationId="{17A0DC0F-9A1D-4136-AFB1-DFE32BAD86B4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2054629123" sldId="373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054629123" sldId="373"/>
            <ac:spMk id="13" creationId="{89EE4A02-98CC-4D51-A031-270326926755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054629123" sldId="373"/>
            <ac:spMk id="14" creationId="{22DCF6CF-EFC9-4E9D-B160-639A70A06687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054629123" sldId="373"/>
            <ac:spMk id="15" creationId="{88F74DA5-5460-49E8-81E7-BB2575F399E0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054629123" sldId="373"/>
            <ac:spMk id="16" creationId="{73CE58EB-B9E8-45E7-8B67-7E970836C3F4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054629123" sldId="373"/>
            <ac:spMk id="20" creationId="{7B8B7E4D-765D-4EE5-8912-935026F45EBE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054629123" sldId="373"/>
            <ac:spMk id="21" creationId="{E576FF2A-3CCC-4BCB-8022-1E9873F36CBA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054629123" sldId="373"/>
            <ac:spMk id="22" creationId="{5AF6B47A-CF06-49CC-971D-93E5D08F647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054629123" sldId="373"/>
            <ac:spMk id="23" creationId="{09730367-3236-4ACA-84AC-528163A0EA60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054629123" sldId="373"/>
            <ac:spMk id="27" creationId="{C07275FC-D2FA-46E7-954C-8CD1A89777FD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054629123" sldId="373"/>
            <ac:spMk id="28" creationId="{05EDD432-0158-4DCB-B166-FDF19FEBF34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054629123" sldId="373"/>
            <ac:spMk id="29" creationId="{4144CBA3-E967-4F2E-AEC2-8C38ADBD23A0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117354663" sldId="374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117354663" sldId="374"/>
            <ac:spMk id="23" creationId="{5B455611-A7A7-4FE2-B95E-82F4253E6DF5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117354663" sldId="374"/>
            <ac:spMk id="27" creationId="{9F79FF0D-EEF7-44E4-8EC6-1054440062A3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117354663" sldId="374"/>
            <ac:spMk id="30" creationId="{1C669BD6-AC52-4177-AAF0-AEF1AB74044A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628101488" sldId="375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628101488" sldId="375"/>
            <ac:spMk id="32" creationId="{4356B991-848E-4B38-8788-0422183B207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28101488" sldId="375"/>
            <ac:spMk id="33" creationId="{5C4504A1-4A45-460E-A5C7-C874F80CB48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28101488" sldId="375"/>
            <ac:spMk id="36" creationId="{78C270A2-ED9D-4934-BD86-5703B3E0AF5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28101488" sldId="375"/>
            <ac:spMk id="37" creationId="{DD3E1684-0D90-43AB-8ED2-61878E611BB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28101488" sldId="375"/>
            <ac:spMk id="38" creationId="{FA0D6E7C-65C4-4F5D-A0D4-2D004E3A3479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628101488" sldId="375"/>
            <ac:spMk id="39" creationId="{BB8577FA-0CEA-4C04-B2C5-F7C20CFD96E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28101488" sldId="375"/>
            <ac:spMk id="41" creationId="{2E5108F6-087D-477E-B2E8-76CFDE700A55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28101488" sldId="375"/>
            <ac:spMk id="42" creationId="{12F09DBF-6831-4834-8B19-7E6C569B52D5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28101488" sldId="375"/>
            <ac:spMk id="43" creationId="{BE9A47FE-8E66-4FE9-82E9-130B08264E5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628101488" sldId="375"/>
            <ac:spMk id="45" creationId="{9C7D3390-9C1E-4931-BC83-9216283D0FB0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628101488" sldId="375"/>
            <ac:spMk id="46" creationId="{2E96E587-1B88-404C-AED1-DECDE062460C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628101488" sldId="375"/>
            <ac:spMk id="47" creationId="{5AF3C3D5-DE24-46BD-9CA7-346AF2D619E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628101488" sldId="375"/>
            <ac:spMk id="49" creationId="{0B4A285C-8A80-48B5-8E22-84498D81DBA5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628101488" sldId="375"/>
            <ac:spMk id="50" creationId="{447CE51C-B6B1-4B64-9F18-6757A2C62868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628101488" sldId="375"/>
            <ac:spMk id="51" creationId="{03E09D43-CDD3-49C5-84FA-3B28799267A2}"/>
          </ac:spMkLst>
        </pc:spChg>
      </pc:sldChg>
      <pc:sldChg chg="modSp">
        <pc:chgData name="Timo Sairanen" userId="de5af0177949ca74" providerId="LiveId" clId="{E6192475-04F1-431B-B5E1-5D2E09A10CD2}" dt="2023-03-01T09:03:18.918" v="48" actId="14100"/>
        <pc:sldMkLst>
          <pc:docMk/>
          <pc:sldMk cId="2343868328" sldId="377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2343868328" sldId="377"/>
            <ac:spMk id="8" creationId="{DBD798AA-CD20-44CE-A330-BBB89FFBA34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343868328" sldId="377"/>
            <ac:spMk id="9" creationId="{606153E1-7153-4D82-AB16-C265423D4ACF}"/>
          </ac:spMkLst>
        </pc:spChg>
        <pc:spChg chg="mod">
          <ac:chgData name="Timo Sairanen" userId="de5af0177949ca74" providerId="LiveId" clId="{E6192475-04F1-431B-B5E1-5D2E09A10CD2}" dt="2023-03-01T09:03:13.899" v="47" actId="14100"/>
          <ac:spMkLst>
            <pc:docMk/>
            <pc:sldMk cId="2343868328" sldId="377"/>
            <ac:spMk id="12" creationId="{214C04F6-11EA-4BF6-B179-4D67A2A32651}"/>
          </ac:spMkLst>
        </pc:spChg>
        <pc:spChg chg="mod">
          <ac:chgData name="Timo Sairanen" userId="de5af0177949ca74" providerId="LiveId" clId="{E6192475-04F1-431B-B5E1-5D2E09A10CD2}" dt="2023-03-01T09:03:18.918" v="48" actId="14100"/>
          <ac:spMkLst>
            <pc:docMk/>
            <pc:sldMk cId="2343868328" sldId="377"/>
            <ac:spMk id="13" creationId="{E8F3DDD5-0B02-42F6-AA78-3595ADD41F4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343868328" sldId="377"/>
            <ac:spMk id="14" creationId="{D70BBEB0-288D-419A-8B04-04371A253419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343868328" sldId="377"/>
            <ac:spMk id="15" creationId="{C5129228-B942-49F3-91A0-12FC65D1997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343868328" sldId="377"/>
            <ac:spMk id="17" creationId="{91485942-7B35-4505-8821-18A0ABFB1F43}"/>
          </ac:spMkLst>
        </pc:spChg>
      </pc:sldChg>
      <pc:sldChg chg="modSp">
        <pc:chgData name="Timo Sairanen" userId="de5af0177949ca74" providerId="LiveId" clId="{E6192475-04F1-431B-B5E1-5D2E09A10CD2}" dt="2023-03-01T09:03:49.091" v="49" actId="1076"/>
        <pc:sldMkLst>
          <pc:docMk/>
          <pc:sldMk cId="3736459418" sldId="378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736459418" sldId="378"/>
            <ac:spMk id="6" creationId="{7EF14659-E5AE-43EC-B7C8-92DCD06EB1D8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736459418" sldId="378"/>
            <ac:spMk id="8" creationId="{568D8B52-94F5-4508-970A-73C4ED02818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36459418" sldId="378"/>
            <ac:spMk id="10" creationId="{3B0CB695-F802-42DD-9115-0DA0320242FA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36459418" sldId="378"/>
            <ac:spMk id="14" creationId="{C7CD4EFD-FBDD-447A-A526-E224D11C2CE7}"/>
          </ac:spMkLst>
        </pc:spChg>
        <pc:spChg chg="mod">
          <ac:chgData name="Timo Sairanen" userId="de5af0177949ca74" providerId="LiveId" clId="{E6192475-04F1-431B-B5E1-5D2E09A10CD2}" dt="2023-03-01T09:03:49.091" v="49" actId="1076"/>
          <ac:spMkLst>
            <pc:docMk/>
            <pc:sldMk cId="3736459418" sldId="378"/>
            <ac:spMk id="15" creationId="{305CA010-3C46-499F-92B5-44F15B247CA3}"/>
          </ac:spMkLst>
        </pc:spChg>
      </pc:sldChg>
      <pc:sldChg chg="modSp mod">
        <pc:chgData name="Timo Sairanen" userId="de5af0177949ca74" providerId="LiveId" clId="{E6192475-04F1-431B-B5E1-5D2E09A10CD2}" dt="2023-03-01T09:06:13.430" v="54" actId="14100"/>
        <pc:sldMkLst>
          <pc:docMk/>
          <pc:sldMk cId="2324825695" sldId="379"/>
        </pc:sldMkLst>
        <pc:spChg chg="mod">
          <ac:chgData name="Timo Sairanen" userId="de5af0177949ca74" providerId="LiveId" clId="{E6192475-04F1-431B-B5E1-5D2E09A10CD2}" dt="2023-03-01T09:04:47.902" v="50" actId="14100"/>
          <ac:spMkLst>
            <pc:docMk/>
            <pc:sldMk cId="2324825695" sldId="379"/>
            <ac:spMk id="6" creationId="{7917C20A-51AA-46D1-8BE5-EBDC7D314310}"/>
          </ac:spMkLst>
        </pc:spChg>
        <pc:spChg chg="mod">
          <ac:chgData name="Timo Sairanen" userId="de5af0177949ca74" providerId="LiveId" clId="{E6192475-04F1-431B-B5E1-5D2E09A10CD2}" dt="2023-03-01T09:05:02.805" v="53" actId="14100"/>
          <ac:spMkLst>
            <pc:docMk/>
            <pc:sldMk cId="2324825695" sldId="379"/>
            <ac:spMk id="7" creationId="{3DA957B8-4516-4DBC-9F33-8805DF482CFA}"/>
          </ac:spMkLst>
        </pc:spChg>
        <pc:spChg chg="mod">
          <ac:chgData name="Timo Sairanen" userId="de5af0177949ca74" providerId="LiveId" clId="{E6192475-04F1-431B-B5E1-5D2E09A10CD2}" dt="2023-03-01T09:04:52.377" v="51" actId="14100"/>
          <ac:spMkLst>
            <pc:docMk/>
            <pc:sldMk cId="2324825695" sldId="379"/>
            <ac:spMk id="9" creationId="{46012C13-EDA1-4277-B181-7A78040CDF01}"/>
          </ac:spMkLst>
        </pc:spChg>
        <pc:spChg chg="mod">
          <ac:chgData name="Timo Sairanen" userId="de5af0177949ca74" providerId="LiveId" clId="{E6192475-04F1-431B-B5E1-5D2E09A10CD2}" dt="2023-03-01T09:04:57.160" v="52" actId="14100"/>
          <ac:spMkLst>
            <pc:docMk/>
            <pc:sldMk cId="2324825695" sldId="379"/>
            <ac:spMk id="11" creationId="{4E61DB67-3CEC-4B1F-B12E-5BE6792781E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324825695" sldId="379"/>
            <ac:spMk id="13" creationId="{1B46B1F0-77A4-4321-A190-2BF14C62B27B}"/>
          </ac:spMkLst>
        </pc:spChg>
        <pc:spChg chg="mod">
          <ac:chgData name="Timo Sairanen" userId="de5af0177949ca74" providerId="LiveId" clId="{E6192475-04F1-431B-B5E1-5D2E09A10CD2}" dt="2023-03-01T09:06:13.430" v="54" actId="14100"/>
          <ac:spMkLst>
            <pc:docMk/>
            <pc:sldMk cId="2324825695" sldId="379"/>
            <ac:spMk id="14" creationId="{C7CC0CB7-E652-40F1-A34D-5936BAFBDDA6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324825695" sldId="379"/>
            <ac:spMk id="16" creationId="{45E5E949-9A70-4D76-8987-86365847394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324825695" sldId="379"/>
            <ac:spMk id="17" creationId="{C924ED5F-7D60-4CB4-AF76-88037284CFAE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324825695" sldId="379"/>
            <ac:spMk id="18" creationId="{D8CB0139-736E-4DDD-A0D9-00607140EDD8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324825695" sldId="379"/>
            <ac:spMk id="19" creationId="{610EFBB9-61A0-4D01-AEE0-1A1F2B055BB3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278465221" sldId="380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278465221" sldId="380"/>
            <ac:spMk id="10" creationId="{699B251B-F0A4-4B61-9E49-C898CA917BE7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278465221" sldId="380"/>
            <ac:spMk id="11" creationId="{BF7E8447-F623-4286-9416-13F0ED3A55C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278465221" sldId="380"/>
            <ac:spMk id="12" creationId="{993DF347-6353-4EFF-AED9-670827E83264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278465221" sldId="380"/>
            <ac:spMk id="13" creationId="{5A415588-AF34-4A25-814F-3E64587D444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278465221" sldId="380"/>
            <ac:spMk id="17" creationId="{0970B81A-5D26-4A14-9F0C-0A4611CC978C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278465221" sldId="380"/>
            <ac:spMk id="18" creationId="{305B6840-C355-43B5-8614-1595DF7F5E5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278465221" sldId="380"/>
            <ac:spMk id="19" creationId="{FB3234DE-1444-4794-B976-98EF5DBE764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278465221" sldId="380"/>
            <ac:spMk id="20" creationId="{AC0E8B05-A572-4B6F-A59C-9A873C5E8AC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278465221" sldId="380"/>
            <ac:spMk id="24" creationId="{AFD7429C-340B-4775-8579-F551F2544B9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278465221" sldId="380"/>
            <ac:spMk id="25" creationId="{0FAAECC7-A287-4554-8FA2-ADBBC67323D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278465221" sldId="380"/>
            <ac:spMk id="26" creationId="{CCAE1874-03D3-493E-AEF5-4904A97DF79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278465221" sldId="380"/>
            <ac:spMk id="30" creationId="{C6E08C86-411F-41ED-AC16-4845C6227AFA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278465221" sldId="380"/>
            <ac:spMk id="31" creationId="{CBB7D980-8E5D-415E-9B8E-D08D90CD701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278465221" sldId="380"/>
            <ac:spMk id="35" creationId="{B5723281-1A82-4016-A3B2-946DF82A0BB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278465221" sldId="380"/>
            <ac:spMk id="36" creationId="{F2D4CA45-F2DB-41FD-8FCC-976327ACB9FD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278465221" sldId="380"/>
            <ac:spMk id="47" creationId="{C575B92C-7BDF-40F7-8397-8B7284380A7A}"/>
          </ac:spMkLst>
        </pc:spChg>
      </pc:sldChg>
      <pc:sldChg chg="modSp mod">
        <pc:chgData name="Timo Sairanen" userId="de5af0177949ca74" providerId="LiveId" clId="{E6192475-04F1-431B-B5E1-5D2E09A10CD2}" dt="2023-03-01T08:35:23.948" v="14" actId="14100"/>
        <pc:sldMkLst>
          <pc:docMk/>
          <pc:sldMk cId="719319310" sldId="382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719319310" sldId="382"/>
            <ac:spMk id="8" creationId="{5A424BB0-DD81-4668-9518-03516193CC08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719319310" sldId="382"/>
            <ac:spMk id="23" creationId="{1571A6CD-E646-4955-B4C8-2FF79870DDF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719319310" sldId="382"/>
            <ac:spMk id="24" creationId="{8799AA1E-A7B8-4351-B561-E2B86F079114}"/>
          </ac:spMkLst>
        </pc:spChg>
        <pc:spChg chg="mod">
          <ac:chgData name="Timo Sairanen" userId="de5af0177949ca74" providerId="LiveId" clId="{E6192475-04F1-431B-B5E1-5D2E09A10CD2}" dt="2023-03-01T08:34:49.360" v="9" actId="14100"/>
          <ac:spMkLst>
            <pc:docMk/>
            <pc:sldMk cId="719319310" sldId="382"/>
            <ac:spMk id="37" creationId="{D0694C4F-EC23-44ED-909E-372768531219}"/>
          </ac:spMkLst>
        </pc:spChg>
        <pc:spChg chg="mod">
          <ac:chgData name="Timo Sairanen" userId="de5af0177949ca74" providerId="LiveId" clId="{E6192475-04F1-431B-B5E1-5D2E09A10CD2}" dt="2023-03-01T08:34:56.922" v="10" actId="14100"/>
          <ac:spMkLst>
            <pc:docMk/>
            <pc:sldMk cId="719319310" sldId="382"/>
            <ac:spMk id="38" creationId="{0C125D03-910B-439D-A734-E376283437F0}"/>
          </ac:spMkLst>
        </pc:spChg>
        <pc:spChg chg="mod">
          <ac:chgData name="Timo Sairanen" userId="de5af0177949ca74" providerId="LiveId" clId="{E6192475-04F1-431B-B5E1-5D2E09A10CD2}" dt="2023-03-01T08:35:23.948" v="14" actId="14100"/>
          <ac:spMkLst>
            <pc:docMk/>
            <pc:sldMk cId="719319310" sldId="382"/>
            <ac:spMk id="45" creationId="{32999AB7-1E8B-4F35-A073-5D4994C44EE6}"/>
          </ac:spMkLst>
        </pc:spChg>
        <pc:spChg chg="mod">
          <ac:chgData name="Timo Sairanen" userId="de5af0177949ca74" providerId="LiveId" clId="{E6192475-04F1-431B-B5E1-5D2E09A10CD2}" dt="2023-03-01T08:35:15.608" v="12" actId="14100"/>
          <ac:spMkLst>
            <pc:docMk/>
            <pc:sldMk cId="719319310" sldId="382"/>
            <ac:spMk id="46" creationId="{22E11453-FAA3-4B26-9546-C2F62CA96D6E}"/>
          </ac:spMkLst>
        </pc:spChg>
        <pc:grpChg chg="mod">
          <ac:chgData name="Timo Sairanen" userId="de5af0177949ca74" providerId="LiveId" clId="{E6192475-04F1-431B-B5E1-5D2E09A10CD2}" dt="2023-03-01T08:35:00.543" v="11" actId="14100"/>
          <ac:grpSpMkLst>
            <pc:docMk/>
            <pc:sldMk cId="719319310" sldId="382"/>
            <ac:grpSpMk id="36" creationId="{CF31BC4F-FD87-4C3C-8A99-C737C8F0BC9D}"/>
          </ac:grpSpMkLst>
        </pc:gr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660913771" sldId="383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3660913771" sldId="383"/>
            <ac:spMk id="6" creationId="{EADE0791-CFD8-4705-9DCD-3349B0FF8F2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660913771" sldId="383"/>
            <ac:spMk id="7" creationId="{7028C474-BB6D-4DEE-89E2-126687C1EC44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660913771" sldId="383"/>
            <ac:spMk id="8" creationId="{A39CC0FF-0CC5-49FE-8A71-4129028FE65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60913771" sldId="383"/>
            <ac:spMk id="17" creationId="{193A7ADC-E5FC-40D6-8FFA-6362CC3ACD9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60913771" sldId="383"/>
            <ac:spMk id="18" creationId="{2DA97B21-D9EF-4D39-8CBC-C416A954AEE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60913771" sldId="383"/>
            <ac:spMk id="22" creationId="{8109BEFD-0077-4659-8063-BBD4DE590BA8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60913771" sldId="383"/>
            <ac:spMk id="23" creationId="{37092B97-DCA8-417D-96E1-5DF2005999BC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60913771" sldId="383"/>
            <ac:spMk id="24" creationId="{E54ABF42-0DAC-4BD9-A639-D2612B7DA2DC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660913771" sldId="383"/>
            <ac:spMk id="25" creationId="{B08A6BAF-4CB6-4182-9962-9E8406EFB145}"/>
          </ac:spMkLst>
        </pc:spChg>
      </pc:sldChg>
      <pc:sldChg chg="modSp mod">
        <pc:chgData name="Timo Sairanen" userId="de5af0177949ca74" providerId="LiveId" clId="{E6192475-04F1-431B-B5E1-5D2E09A10CD2}" dt="2023-03-01T08:37:35.920" v="24" actId="14100"/>
        <pc:sldMkLst>
          <pc:docMk/>
          <pc:sldMk cId="1729624635" sldId="384"/>
        </pc:sldMkLst>
        <pc:spChg chg="mod">
          <ac:chgData name="Timo Sairanen" userId="de5af0177949ca74" providerId="LiveId" clId="{E6192475-04F1-431B-B5E1-5D2E09A10CD2}" dt="2023-03-01T08:36:16.120" v="18" actId="14100"/>
          <ac:spMkLst>
            <pc:docMk/>
            <pc:sldMk cId="1729624635" sldId="384"/>
            <ac:spMk id="6" creationId="{4F719C58-8596-4755-8B74-5A921EAA95E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29624635" sldId="384"/>
            <ac:spMk id="7" creationId="{58738420-B6D4-40DD-9D02-7C2E4D1C4A00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29624635" sldId="384"/>
            <ac:spMk id="8" creationId="{DFDE6239-22ED-4259-B84B-4FD5C1E31027}"/>
          </ac:spMkLst>
        </pc:spChg>
        <pc:spChg chg="mod">
          <ac:chgData name="Timo Sairanen" userId="de5af0177949ca74" providerId="LiveId" clId="{E6192475-04F1-431B-B5E1-5D2E09A10CD2}" dt="2023-03-01T08:37:00.866" v="23" actId="14100"/>
          <ac:spMkLst>
            <pc:docMk/>
            <pc:sldMk cId="1729624635" sldId="384"/>
            <ac:spMk id="12" creationId="{16894E81-04CA-4379-B18A-3662D2D6A9E1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729624635" sldId="384"/>
            <ac:spMk id="13" creationId="{46CABCD1-50C7-4A60-B573-445F3A7D5D18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729624635" sldId="384"/>
            <ac:spMk id="15" creationId="{410F27C5-ABB7-49A1-BE82-0EE131CA1455}"/>
          </ac:spMkLst>
        </pc:spChg>
        <pc:spChg chg="mod">
          <ac:chgData name="Timo Sairanen" userId="de5af0177949ca74" providerId="LiveId" clId="{E6192475-04F1-431B-B5E1-5D2E09A10CD2}" dt="2023-03-01T08:36:08.755" v="17" actId="1076"/>
          <ac:spMkLst>
            <pc:docMk/>
            <pc:sldMk cId="1729624635" sldId="384"/>
            <ac:spMk id="17" creationId="{D9A52428-AC90-4943-B6EC-0ECBCCE0B4B3}"/>
          </ac:spMkLst>
        </pc:spChg>
        <pc:spChg chg="mod">
          <ac:chgData name="Timo Sairanen" userId="de5af0177949ca74" providerId="LiveId" clId="{E6192475-04F1-431B-B5E1-5D2E09A10CD2}" dt="2023-03-01T08:37:35.920" v="24" actId="14100"/>
          <ac:spMkLst>
            <pc:docMk/>
            <pc:sldMk cId="1729624635" sldId="384"/>
            <ac:spMk id="21" creationId="{120A67B8-CA39-4E45-BDCD-1CADDBF8C4F7}"/>
          </ac:spMkLst>
        </pc:spChg>
        <pc:spChg chg="mod">
          <ac:chgData name="Timo Sairanen" userId="de5af0177949ca74" providerId="LiveId" clId="{E6192475-04F1-431B-B5E1-5D2E09A10CD2}" dt="2023-03-01T08:36:25.800" v="19" actId="14100"/>
          <ac:spMkLst>
            <pc:docMk/>
            <pc:sldMk cId="1729624635" sldId="384"/>
            <ac:spMk id="25" creationId="{EF94E6DE-971B-419C-B463-D1EF96CA4D22}"/>
          </ac:spMkLst>
        </pc:spChg>
        <pc:grpChg chg="mod">
          <ac:chgData name="Timo Sairanen" userId="de5af0177949ca74" providerId="LiveId" clId="{E6192475-04F1-431B-B5E1-5D2E09A10CD2}" dt="2023-03-01T08:36:39.869" v="20" actId="1076"/>
          <ac:grpSpMkLst>
            <pc:docMk/>
            <pc:sldMk cId="1729624635" sldId="384"/>
            <ac:grpSpMk id="10" creationId="{D2F96C12-25F8-4E95-93D9-8201143B8E7C}"/>
          </ac:grpSpMkLst>
        </pc:grpChg>
      </pc:sldChg>
      <pc:sldChg chg="modSp mod">
        <pc:chgData name="Timo Sairanen" userId="de5af0177949ca74" providerId="LiveId" clId="{E6192475-04F1-431B-B5E1-5D2E09A10CD2}" dt="2023-03-01T08:37:56.005" v="26" actId="14100"/>
        <pc:sldMkLst>
          <pc:docMk/>
          <pc:sldMk cId="3993059737" sldId="385"/>
        </pc:sldMkLst>
        <pc:spChg chg="mod">
          <ac:chgData name="Timo Sairanen" userId="de5af0177949ca74" providerId="LiveId" clId="{E6192475-04F1-431B-B5E1-5D2E09A10CD2}" dt="2023-03-01T08:37:50.511" v="25" actId="14100"/>
          <ac:spMkLst>
            <pc:docMk/>
            <pc:sldMk cId="3993059737" sldId="385"/>
            <ac:spMk id="28" creationId="{F9F7C00F-8613-44A1-A274-6460122AF91E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993059737" sldId="385"/>
            <ac:spMk id="29" creationId="{F11139D4-39D8-4311-9D8B-1B30B2715FD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993059737" sldId="385"/>
            <ac:spMk id="30" creationId="{526F9216-A2E1-479C-BAE6-617BFF0C009A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993059737" sldId="385"/>
            <ac:spMk id="32" creationId="{00634DC7-E781-4374-95DD-EEC052E44EAA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993059737" sldId="385"/>
            <ac:spMk id="33" creationId="{00198F60-67E7-404C-A551-2E3A76F7940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993059737" sldId="385"/>
            <ac:spMk id="35" creationId="{291EF953-8EE9-46C9-A884-899396C4BF93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993059737" sldId="385"/>
            <ac:spMk id="36" creationId="{D9E60C2B-BB59-429E-8377-A528E1E2FE5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993059737" sldId="385"/>
            <ac:spMk id="43" creationId="{503F9B74-B5A4-446F-A26C-76F39DE4F5C6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993059737" sldId="385"/>
            <ac:spMk id="44" creationId="{2C58D72A-8E8E-4C28-A750-48F367A4A642}"/>
          </ac:spMkLst>
        </pc:spChg>
        <pc:spChg chg="mod">
          <ac:chgData name="Timo Sairanen" userId="de5af0177949ca74" providerId="LiveId" clId="{E6192475-04F1-431B-B5E1-5D2E09A10CD2}" dt="2023-03-01T08:37:56.005" v="26" actId="14100"/>
          <ac:spMkLst>
            <pc:docMk/>
            <pc:sldMk cId="3993059737" sldId="385"/>
            <ac:spMk id="47" creationId="{A0DEC7C9-B962-4AE1-9A49-3433C8C82D2B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965099940" sldId="386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965099940" sldId="386"/>
            <ac:spMk id="21" creationId="{9A325059-D1AC-45C8-BBCE-8396DAC8E537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965099940" sldId="386"/>
            <ac:spMk id="22" creationId="{83533137-9594-45E9-9221-957A1D540B7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965099940" sldId="386"/>
            <ac:spMk id="26" creationId="{53649105-D370-4E15-8975-5017C06B36EF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965099940" sldId="386"/>
            <ac:spMk id="27" creationId="{964AFD46-F3A6-4BEA-9F82-A7A6EDD497C3}"/>
          </ac:spMkLst>
        </pc:spChg>
      </pc:sldChg>
      <pc:sldChg chg="modSp mod">
        <pc:chgData name="Timo Sairanen" userId="de5af0177949ca74" providerId="LiveId" clId="{E6192475-04F1-431B-B5E1-5D2E09A10CD2}" dt="2023-03-01T08:38:33.965" v="28" actId="14100"/>
        <pc:sldMkLst>
          <pc:docMk/>
          <pc:sldMk cId="1489899529" sldId="387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489899529" sldId="387"/>
            <ac:spMk id="35" creationId="{EAAB62F8-EE3E-4479-B7B1-7FE5CCE41A92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89899529" sldId="387"/>
            <ac:spMk id="36" creationId="{FE8B1781-C565-43B6-BF47-E92BE72D5BD8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89899529" sldId="387"/>
            <ac:spMk id="38" creationId="{E1380FB7-6BD4-4B9C-9671-B2329F4A8FBA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89899529" sldId="387"/>
            <ac:spMk id="39" creationId="{6B2CB07B-2C39-473A-AD24-7240457F04D6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89899529" sldId="387"/>
            <ac:spMk id="41" creationId="{E06CCD5D-81E7-4771-ADD2-7BC812561806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89899529" sldId="387"/>
            <ac:spMk id="42" creationId="{96EBC8E7-4933-4561-BF5A-BE1B034B8B2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89899529" sldId="387"/>
            <ac:spMk id="44" creationId="{C41CCB4E-2A21-46DE-B43C-B2DE69331D3E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89899529" sldId="387"/>
            <ac:spMk id="45" creationId="{7D9D7ADC-2DD1-49AB-A4FE-AD4675FE1073}"/>
          </ac:spMkLst>
        </pc:spChg>
        <pc:spChg chg="mod">
          <ac:chgData name="Timo Sairanen" userId="de5af0177949ca74" providerId="LiveId" clId="{E6192475-04F1-431B-B5E1-5D2E09A10CD2}" dt="2023-03-01T08:38:33.965" v="28" actId="14100"/>
          <ac:spMkLst>
            <pc:docMk/>
            <pc:sldMk cId="1489899529" sldId="387"/>
            <ac:spMk id="46" creationId="{1F901149-7F00-409E-BA29-431AB112E23E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3809390652" sldId="388"/>
        </pc:sldMkLst>
        <pc:spChg chg="mod">
          <ac:chgData name="Timo Sairanen" userId="de5af0177949ca74" providerId="LiveId" clId="{E6192475-04F1-431B-B5E1-5D2E09A10CD2}" dt="2023-03-01T08:31:54.656" v="0"/>
          <ac:spMkLst>
            <pc:docMk/>
            <pc:sldMk cId="3809390652" sldId="388"/>
            <ac:spMk id="10" creationId="{121F2E53-9DA4-4AE9-AA3B-FCA6A8CA345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09390652" sldId="388"/>
            <ac:spMk id="11" creationId="{23E48DE9-0F99-4068-80C6-A499DD974A2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09390652" sldId="388"/>
            <ac:spMk id="17" creationId="{39FE67B1-306E-4A7B-B692-CAA77D418221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09390652" sldId="388"/>
            <ac:spMk id="18" creationId="{1F5BA35C-9AEA-4A69-93B3-B96C45BB5E79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09390652" sldId="388"/>
            <ac:spMk id="21" creationId="{5447991A-9FDF-4FC3-AEAA-1097C890C5BA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09390652" sldId="388"/>
            <ac:spMk id="22" creationId="{9F158441-6086-4F3A-AE28-F435A7540FBA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3746768207" sldId="389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3746768207" sldId="389"/>
            <ac:spMk id="14" creationId="{59F2D407-7BF0-45E9-8226-91A9981720EF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746768207" sldId="389"/>
            <ac:spMk id="15" creationId="{44D54965-D964-4F39-A18A-783EAE956181}"/>
          </ac:spMkLst>
        </pc:spChg>
      </pc:sldChg>
      <pc:sldChg chg="modSp">
        <pc:chgData name="Timo Sairanen" userId="de5af0177949ca74" providerId="LiveId" clId="{E6192475-04F1-431B-B5E1-5D2E09A10CD2}" dt="2023-03-01T08:39:10.027" v="30" actId="14100"/>
        <pc:sldMkLst>
          <pc:docMk/>
          <pc:sldMk cId="1339433852" sldId="390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339433852" sldId="390"/>
            <ac:spMk id="8" creationId="{111077F4-81D8-49CD-81BD-B209C55EF1E6}"/>
          </ac:spMkLst>
        </pc:spChg>
        <pc:spChg chg="mod">
          <ac:chgData name="Timo Sairanen" userId="de5af0177949ca74" providerId="LiveId" clId="{E6192475-04F1-431B-B5E1-5D2E09A10CD2}" dt="2023-03-01T08:39:10.027" v="30" actId="14100"/>
          <ac:spMkLst>
            <pc:docMk/>
            <pc:sldMk cId="1339433852" sldId="390"/>
            <ac:spMk id="9" creationId="{D5743E00-7BE4-4C2F-92AA-E7A1D5716F18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339433852" sldId="390"/>
            <ac:spMk id="11" creationId="{5F561739-BD19-49CC-BDD9-D2A32E7913A5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339433852" sldId="390"/>
            <ac:spMk id="12" creationId="{7CDEAE23-F377-4EB3-A189-4D2F534CEBE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339433852" sldId="390"/>
            <ac:spMk id="13" creationId="{6E2A3B9E-7BA8-48D3-A750-9C74BBD70FC3}"/>
          </ac:spMkLst>
        </pc:spChg>
        <pc:spChg chg="mod">
          <ac:chgData name="Timo Sairanen" userId="de5af0177949ca74" providerId="LiveId" clId="{E6192475-04F1-431B-B5E1-5D2E09A10CD2}" dt="2023-03-01T08:39:00.676" v="29" actId="14100"/>
          <ac:spMkLst>
            <pc:docMk/>
            <pc:sldMk cId="1339433852" sldId="390"/>
            <ac:spMk id="14" creationId="{45E22B45-E2EC-438D-8C98-CC73185D104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339433852" sldId="390"/>
            <ac:spMk id="16" creationId="{E0E5A84E-A086-4254-BACD-E0668DD98069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880707161" sldId="391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880707161" sldId="391"/>
            <ac:spMk id="8" creationId="{32FA7928-27C9-4329-9210-E3E5B9214DE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80707161" sldId="391"/>
            <ac:spMk id="9" creationId="{C10FEBAE-99F1-49C5-B01F-F4206310A92C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80707161" sldId="391"/>
            <ac:spMk id="11" creationId="{D1EF83F6-2542-4542-A756-73AEC9F4AB4A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80707161" sldId="391"/>
            <ac:spMk id="12" creationId="{87FE7B5C-69E5-4267-967A-DE15886D705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80707161" sldId="391"/>
            <ac:spMk id="14" creationId="{2C41E32D-9369-4D9B-8EF4-86B42EA978E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80707161" sldId="391"/>
            <ac:spMk id="17" creationId="{4CDDE570-81B0-49E7-A4F2-DDD76457013D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80707161" sldId="391"/>
            <ac:spMk id="19" creationId="{7540E2FE-F1E8-40C3-B012-9C15CB491BC4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80707161" sldId="391"/>
            <ac:spMk id="20" creationId="{92D0F8CA-860B-4971-BB2A-02CDE16FE6EA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453825360" sldId="392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453825360" sldId="392"/>
            <ac:spMk id="6" creationId="{7A5F5A9A-1ECD-405F-BA5F-9395232DDF0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453825360" sldId="392"/>
            <ac:spMk id="7" creationId="{910B5F3D-F4AD-435C-9CEC-D107D92E3D8F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453825360" sldId="392"/>
            <ac:spMk id="10" creationId="{0EC67AE6-7F21-451A-B9D6-BDF84285E72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453825360" sldId="392"/>
            <ac:spMk id="11" creationId="{0A505C4A-AE92-4D9F-92D3-4A3A8DDA59A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453825360" sldId="392"/>
            <ac:spMk id="12" creationId="{37ED3466-34FB-439D-97BE-1335744A45C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453825360" sldId="392"/>
            <ac:spMk id="18" creationId="{5A5F24E9-31AE-4943-BB90-9E45FE5FD700}"/>
          </ac:spMkLst>
        </pc:spChg>
      </pc:sldChg>
      <pc:sldChg chg="modSp mod">
        <pc:chgData name="Timo Sairanen" userId="de5af0177949ca74" providerId="LiveId" clId="{E6192475-04F1-431B-B5E1-5D2E09A10CD2}" dt="2023-03-01T08:40:14.874" v="31" actId="14100"/>
        <pc:sldMkLst>
          <pc:docMk/>
          <pc:sldMk cId="4111344727" sldId="393"/>
        </pc:sldMkLst>
        <pc:spChg chg="mod">
          <ac:chgData name="Timo Sairanen" userId="de5af0177949ca74" providerId="LiveId" clId="{E6192475-04F1-431B-B5E1-5D2E09A10CD2}" dt="2023-03-01T08:31:54.656" v="0"/>
          <ac:spMkLst>
            <pc:docMk/>
            <pc:sldMk cId="4111344727" sldId="393"/>
            <ac:spMk id="10" creationId="{72A2BFB7-75BC-4043-8083-027B91A6D61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11344727" sldId="393"/>
            <ac:spMk id="11" creationId="{0AC6EA41-AA29-4675-8ABB-56619B4F6707}"/>
          </ac:spMkLst>
        </pc:spChg>
        <pc:spChg chg="mod">
          <ac:chgData name="Timo Sairanen" userId="de5af0177949ca74" providerId="LiveId" clId="{E6192475-04F1-431B-B5E1-5D2E09A10CD2}" dt="2023-03-01T08:40:14.874" v="31" actId="14100"/>
          <ac:spMkLst>
            <pc:docMk/>
            <pc:sldMk cId="4111344727" sldId="393"/>
            <ac:spMk id="12" creationId="{90D89252-2803-4188-8380-84742C32530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111344727" sldId="393"/>
            <ac:spMk id="17" creationId="{A6E1A2D9-04F2-4145-A995-DC4D1F83A11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11344727" sldId="393"/>
            <ac:spMk id="18" creationId="{60B578FB-4B13-46F3-B44E-8BF2ECC7E65A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111344727" sldId="393"/>
            <ac:spMk id="21" creationId="{2AC3307B-1452-4E35-AF9B-4DE5CEBCF48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11344727" sldId="393"/>
            <ac:spMk id="22" creationId="{58BD24E7-E8E0-43CB-9C2B-A4FCDBDC8E63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821390614" sldId="394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821390614" sldId="394"/>
            <ac:spMk id="12" creationId="{10FAD8B2-FD64-4E65-99C2-71C335D85C0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821390614" sldId="394"/>
            <ac:spMk id="13" creationId="{81D69BEA-98E3-4DC0-B204-E093F4A8249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821390614" sldId="394"/>
            <ac:spMk id="14" creationId="{FCEEC3A0-0C9A-4C44-AC22-898CA3DC9253}"/>
          </ac:spMkLst>
        </pc:spChg>
      </pc:sldChg>
      <pc:sldChg chg="modSp">
        <pc:chgData name="Timo Sairanen" userId="de5af0177949ca74" providerId="LiveId" clId="{E6192475-04F1-431B-B5E1-5D2E09A10CD2}" dt="2023-03-01T08:40:54.615" v="32" actId="14100"/>
        <pc:sldMkLst>
          <pc:docMk/>
          <pc:sldMk cId="614186200" sldId="395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614186200" sldId="395"/>
            <ac:spMk id="8" creationId="{162E522F-6369-4EF2-8EC9-28447553820C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614186200" sldId="395"/>
            <ac:spMk id="9" creationId="{233A505C-11A8-4D8C-ADE6-9C396A9F24C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614186200" sldId="395"/>
            <ac:spMk id="11" creationId="{3443DA24-DC10-4F0B-9969-FACFD613144C}"/>
          </ac:spMkLst>
        </pc:spChg>
        <pc:spChg chg="mod">
          <ac:chgData name="Timo Sairanen" userId="de5af0177949ca74" providerId="LiveId" clId="{E6192475-04F1-431B-B5E1-5D2E09A10CD2}" dt="2023-03-01T08:40:54.615" v="32" actId="14100"/>
          <ac:spMkLst>
            <pc:docMk/>
            <pc:sldMk cId="614186200" sldId="395"/>
            <ac:spMk id="18" creationId="{BA0714DF-D110-4C0D-84EE-8E5F369E747F}"/>
          </ac:spMkLst>
        </pc:spChg>
      </pc:sldChg>
      <pc:sldChg chg="modSp mod">
        <pc:chgData name="Timo Sairanen" userId="de5af0177949ca74" providerId="LiveId" clId="{E6192475-04F1-431B-B5E1-5D2E09A10CD2}" dt="2023-03-01T08:41:49.932" v="35" actId="14100"/>
        <pc:sldMkLst>
          <pc:docMk/>
          <pc:sldMk cId="89903826" sldId="396"/>
        </pc:sldMkLst>
        <pc:spChg chg="mod">
          <ac:chgData name="Timo Sairanen" userId="de5af0177949ca74" providerId="LiveId" clId="{E6192475-04F1-431B-B5E1-5D2E09A10CD2}" dt="2023-03-01T08:41:35.760" v="33" actId="14100"/>
          <ac:spMkLst>
            <pc:docMk/>
            <pc:sldMk cId="89903826" sldId="396"/>
            <ac:spMk id="15" creationId="{D5B83688-DF37-4BEA-92CC-D229F53F0D58}"/>
          </ac:spMkLst>
        </pc:spChg>
        <pc:spChg chg="mod">
          <ac:chgData name="Timo Sairanen" userId="de5af0177949ca74" providerId="LiveId" clId="{E6192475-04F1-431B-B5E1-5D2E09A10CD2}" dt="2023-03-01T08:41:44.328" v="34" actId="14100"/>
          <ac:spMkLst>
            <pc:docMk/>
            <pc:sldMk cId="89903826" sldId="396"/>
            <ac:spMk id="21" creationId="{9EAA3F8D-F0A8-410C-B9B8-72C0AD4F4AB7}"/>
          </ac:spMkLst>
        </pc:spChg>
        <pc:spChg chg="mod">
          <ac:chgData name="Timo Sairanen" userId="de5af0177949ca74" providerId="LiveId" clId="{E6192475-04F1-431B-B5E1-5D2E09A10CD2}" dt="2023-03-01T08:41:49.932" v="35" actId="14100"/>
          <ac:spMkLst>
            <pc:docMk/>
            <pc:sldMk cId="89903826" sldId="396"/>
            <ac:spMk id="24" creationId="{096617F1-67F7-43EA-ADAB-20B726E89465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3681430249" sldId="397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3681430249" sldId="397"/>
            <ac:spMk id="16" creationId="{D93E21C4-E658-40CC-80BD-777236B5CD3C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681430249" sldId="397"/>
            <ac:spMk id="20" creationId="{5AEC6B01-B85F-47DB-8E97-424F8993405F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784186209" sldId="398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1784186209" sldId="398"/>
            <ac:spMk id="6" creationId="{DDCA27EE-4050-444D-AD25-8981C1CE4E8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784186209" sldId="398"/>
            <ac:spMk id="7" creationId="{69B25530-8FAD-4A90-B32F-0026928A855C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784186209" sldId="398"/>
            <ac:spMk id="15" creationId="{13E56B30-8ADC-4A51-A2C5-1381BC2C619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784186209" sldId="398"/>
            <ac:spMk id="16" creationId="{285E95CC-72EB-4B36-857A-E0113C32E9AE}"/>
          </ac:spMkLst>
        </pc:spChg>
      </pc:sldChg>
      <pc:sldChg chg="modSp mod">
        <pc:chgData name="Timo Sairanen" userId="de5af0177949ca74" providerId="LiveId" clId="{E6192475-04F1-431B-B5E1-5D2E09A10CD2}" dt="2023-03-01T08:33:31.354" v="6"/>
        <pc:sldMkLst>
          <pc:docMk/>
          <pc:sldMk cId="3352842753" sldId="399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352842753" sldId="399"/>
            <ac:spMk id="6" creationId="{16B18D88-B44E-41A0-BEBF-399FA947588C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352842753" sldId="399"/>
            <ac:spMk id="7" creationId="{6886ABBC-3CF0-426B-8E0C-9A889F7BD503}"/>
          </ac:spMkLst>
        </pc:spChg>
        <pc:spChg chg="mod">
          <ac:chgData name="Timo Sairanen" userId="de5af0177949ca74" providerId="LiveId" clId="{E6192475-04F1-431B-B5E1-5D2E09A10CD2}" dt="2023-03-01T08:31:54.748" v="2" actId="27636"/>
          <ac:spMkLst>
            <pc:docMk/>
            <pc:sldMk cId="3352842753" sldId="399"/>
            <ac:spMk id="10" creationId="{F850AD4B-ED23-4381-8C20-BC0DF4B3B4E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352842753" sldId="399"/>
            <ac:spMk id="15" creationId="{0E9D53D3-10FD-4A28-93EA-51057E5D2708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352842753" sldId="399"/>
            <ac:spMk id="16" creationId="{2956B46E-E162-4C4F-BB3C-A829BFFAAFC1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2107337940" sldId="400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2107337940" sldId="400"/>
            <ac:spMk id="8" creationId="{1B4ADE8F-1A49-4C1F-BC07-41AA3B2CA3B1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107337940" sldId="400"/>
            <ac:spMk id="9" creationId="{2A336DD1-69D2-4B61-B95A-62E23331669F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107337940" sldId="400"/>
            <ac:spMk id="10" creationId="{C1071740-FD43-4243-B241-B909F0FD48D9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107337940" sldId="400"/>
            <ac:spMk id="11" creationId="{9429F7C3-F673-42DB-9F4A-A2F5350833DA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107337940" sldId="400"/>
            <ac:spMk id="15" creationId="{6673AB3C-44C9-4CF6-853B-D9D637C999FF}"/>
          </ac:spMkLst>
        </pc:spChg>
      </pc:sldChg>
      <pc:sldChg chg="modSp">
        <pc:chgData name="Timo Sairanen" userId="de5af0177949ca74" providerId="LiveId" clId="{E6192475-04F1-431B-B5E1-5D2E09A10CD2}" dt="2023-03-01T08:32:24.728" v="4"/>
        <pc:sldMkLst>
          <pc:docMk/>
          <pc:sldMk cId="1795445142" sldId="401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1795445142" sldId="401"/>
            <ac:spMk id="20" creationId="{A3464580-CC40-4BAC-856E-9D254F787F34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795445142" sldId="401"/>
            <ac:spMk id="24" creationId="{850168E6-DE84-4AA0-BBE8-91E6D605B64D}"/>
          </ac:spMkLst>
        </pc:spChg>
      </pc:sldChg>
      <pc:sldChg chg="modSp mod">
        <pc:chgData name="Timo Sairanen" userId="de5af0177949ca74" providerId="LiveId" clId="{E6192475-04F1-431B-B5E1-5D2E09A10CD2}" dt="2023-03-01T08:42:48.952" v="37" actId="14100"/>
        <pc:sldMkLst>
          <pc:docMk/>
          <pc:sldMk cId="3630200686" sldId="402"/>
        </pc:sldMkLst>
        <pc:spChg chg="mod">
          <ac:chgData name="Timo Sairanen" userId="de5af0177949ca74" providerId="LiveId" clId="{E6192475-04F1-431B-B5E1-5D2E09A10CD2}" dt="2023-03-01T08:42:41.646" v="36" actId="14100"/>
          <ac:spMkLst>
            <pc:docMk/>
            <pc:sldMk cId="3630200686" sldId="402"/>
            <ac:spMk id="6" creationId="{976B12C2-CE82-43D2-9436-CAFD4C3882BD}"/>
          </ac:spMkLst>
        </pc:spChg>
        <pc:spChg chg="mod">
          <ac:chgData name="Timo Sairanen" userId="de5af0177949ca74" providerId="LiveId" clId="{E6192475-04F1-431B-B5E1-5D2E09A10CD2}" dt="2023-03-01T08:42:48.952" v="37" actId="14100"/>
          <ac:spMkLst>
            <pc:docMk/>
            <pc:sldMk cId="3630200686" sldId="402"/>
            <ac:spMk id="9" creationId="{A03869D4-BCE2-43A9-9F93-E8E04D8DAB25}"/>
          </ac:spMkLst>
        </pc:spChg>
      </pc:sldChg>
      <pc:sldChg chg="modSp">
        <pc:chgData name="Timo Sairanen" userId="de5af0177949ca74" providerId="LiveId" clId="{E6192475-04F1-431B-B5E1-5D2E09A10CD2}" dt="2023-03-01T08:33:04.592" v="5"/>
        <pc:sldMkLst>
          <pc:docMk/>
          <pc:sldMk cId="61150147" sldId="403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61150147" sldId="403"/>
            <ac:spMk id="15" creationId="{14E5F07E-7AAF-425B-97A3-437D858651B3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961298059" sldId="412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961298059" sldId="412"/>
            <ac:spMk id="46" creationId="{A6BF4D74-3B4C-4699-AE43-F30EB4689054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961298059" sldId="412"/>
            <ac:spMk id="49" creationId="{F55ABE0D-92C4-4791-A792-4E1D875C52D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961298059" sldId="412"/>
            <ac:spMk id="63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961298059" sldId="412"/>
            <ac:spMk id="65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961298059" sldId="412"/>
            <ac:spMk id="67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961298059" sldId="412"/>
            <ac:spMk id="71" creationId="{6798C1D6-62AE-4ED3-86A4-B1FD5C4CBC39}"/>
          </ac:spMkLst>
        </pc:spChg>
      </pc:sldChg>
      <pc:sldChg chg="modSp">
        <pc:chgData name="Timo Sairanen" userId="de5af0177949ca74" providerId="LiveId" clId="{E6192475-04F1-431B-B5E1-5D2E09A10CD2}" dt="2023-03-01T09:19:53.226" v="81" actId="20577"/>
        <pc:sldMkLst>
          <pc:docMk/>
          <pc:sldMk cId="3789833831" sldId="415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3789833831" sldId="415"/>
            <ac:spMk id="9" creationId="{552B8FB7-582C-4CFC-B8C7-60F9B68FF38A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789833831" sldId="415"/>
            <ac:spMk id="14" creationId="{5959F466-A4C7-452B-A4AB-9F7347BEA599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789833831" sldId="415"/>
            <ac:spMk id="15" creationId="{46594D4B-9F92-414C-832D-B153B081C680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789833831" sldId="415"/>
            <ac:spMk id="16" creationId="{121BCBC6-5546-4ADE-9677-3A7059420A14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789833831" sldId="415"/>
            <ac:spMk id="17" creationId="{D09415FC-38A0-4D63-AE77-89C3D1627AFC}"/>
          </ac:spMkLst>
        </pc:spChg>
        <pc:spChg chg="mod">
          <ac:chgData name="Timo Sairanen" userId="de5af0177949ca74" providerId="LiveId" clId="{E6192475-04F1-431B-B5E1-5D2E09A10CD2}" dt="2023-03-01T09:19:53.226" v="81" actId="20577"/>
          <ac:spMkLst>
            <pc:docMk/>
            <pc:sldMk cId="3789833831" sldId="415"/>
            <ac:spMk id="21" creationId="{179796F3-49D9-4386-B5DA-7D2E4BCE75A0}"/>
          </ac:spMkLst>
        </pc:spChg>
      </pc:sldChg>
      <pc:sldChg chg="modSp mod">
        <pc:chgData name="Timo Sairanen" userId="de5af0177949ca74" providerId="LiveId" clId="{E6192475-04F1-431B-B5E1-5D2E09A10CD2}" dt="2023-03-01T09:13:58.814" v="72" actId="14100"/>
        <pc:sldMkLst>
          <pc:docMk/>
          <pc:sldMk cId="4111690426" sldId="417"/>
        </pc:sldMkLst>
        <pc:spChg chg="mod">
          <ac:chgData name="Timo Sairanen" userId="de5af0177949ca74" providerId="LiveId" clId="{E6192475-04F1-431B-B5E1-5D2E09A10CD2}" dt="2023-03-01T09:13:58.814" v="72" actId="14100"/>
          <ac:spMkLst>
            <pc:docMk/>
            <pc:sldMk cId="4111690426" sldId="417"/>
            <ac:spMk id="8" creationId="{CF9C210A-AD09-4006-84A4-79A4822D469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4111690426" sldId="417"/>
            <ac:spMk id="11" creationId="{7E963CB4-9D18-49AD-8645-3FEE780268FB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4111690426" sldId="417"/>
            <ac:spMk id="14" creationId="{5F73CEA4-4992-43FB-A6E2-0E559C5490E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4111690426" sldId="417"/>
            <ac:spMk id="17" creationId="{8060B795-C746-4758-9437-578B6C14D95B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4111690426" sldId="417"/>
            <ac:spMk id="20" creationId="{94EF6B85-FE45-44B7-ADAA-FA5B645CFFFA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2610854015" sldId="418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610854015" sldId="418"/>
            <ac:spMk id="46" creationId="{A6BF4D74-3B4C-4699-AE43-F30EB4689054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610854015" sldId="418"/>
            <ac:spMk id="49" creationId="{F55ABE0D-92C4-4791-A792-4E1D875C52D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610854015" sldId="418"/>
            <ac:spMk id="63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610854015" sldId="418"/>
            <ac:spMk id="67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610854015" sldId="418"/>
            <ac:spMk id="71" creationId="{6798C1D6-62AE-4ED3-86A4-B1FD5C4CBC3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610854015" sldId="418"/>
            <ac:spMk id="74" creationId="{F8784B82-D660-4696-AF2E-1BB32EE86F0C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3513900922" sldId="419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3513900922" sldId="419"/>
            <ac:spMk id="9" creationId="{C216D74B-951D-4CEF-98FF-51F14E4408BD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513900922" sldId="419"/>
            <ac:spMk id="10" creationId="{F8E41A09-E414-4197-91B4-C1E1005695AD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513900922" sldId="419"/>
            <ac:spMk id="15" creationId="{A086F4F7-F15C-4877-87ED-DD95CFAE631C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513900922" sldId="419"/>
            <ac:spMk id="16" creationId="{9C0DCDA6-103A-4A2B-A8C3-E0F206D29C31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513900922" sldId="419"/>
            <ac:spMk id="17" creationId="{371F5E2B-7D6B-4B28-9AD0-67AE00AFEFAB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3513900922" sldId="419"/>
            <ac:spMk id="18" creationId="{89ABE196-AC39-41A8-BCFB-A608D824EF86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513900922" sldId="419"/>
            <ac:spMk id="21" creationId="{D121736D-C94C-4D3A-A429-E66671DC7E5D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513900922" sldId="419"/>
            <ac:spMk id="27" creationId="{0E7CD744-B965-45B2-9A04-BFAB7978B37F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513900922" sldId="419"/>
            <ac:spMk id="31" creationId="{D4045C32-289A-446D-894B-43B73720975E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587696740" sldId="420"/>
        </pc:sldMkLst>
        <pc:graphicFrameChg chg="mod">
          <ac:chgData name="Timo Sairanen" userId="de5af0177949ca74" providerId="LiveId" clId="{E6192475-04F1-431B-B5E1-5D2E09A10CD2}" dt="2023-03-01T08:33:31.354" v="6"/>
          <ac:graphicFrameMkLst>
            <pc:docMk/>
            <pc:sldMk cId="1587696740" sldId="420"/>
            <ac:graphicFrameMk id="14" creationId="{D4F11C77-3F55-4026-8BED-3DF3084A326C}"/>
          </ac:graphicFrameMkLst>
        </pc:graphicFrameChg>
        <pc:graphicFrameChg chg="mod">
          <ac:chgData name="Timo Sairanen" userId="de5af0177949ca74" providerId="LiveId" clId="{E6192475-04F1-431B-B5E1-5D2E09A10CD2}" dt="2023-03-01T08:33:31.354" v="6"/>
          <ac:graphicFrameMkLst>
            <pc:docMk/>
            <pc:sldMk cId="1587696740" sldId="420"/>
            <ac:graphicFrameMk id="16" creationId="{F5CC3F7A-C842-49C9-A266-E4E9A76CD015}"/>
          </ac:graphicFrameMkLst>
        </pc:graphicFrame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539041899" sldId="421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539041899" sldId="421"/>
            <ac:spMk id="32" creationId="{0CB6A38F-7E27-4261-A6EF-0ACB8A0A45A2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539041899" sldId="421"/>
            <ac:spMk id="33" creationId="{58BDF550-543B-42DF-9CAA-247D03C17B0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539041899" sldId="421"/>
            <ac:spMk id="34" creationId="{17700C54-D471-4FD8-829A-4EC00BF839B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539041899" sldId="421"/>
            <ac:spMk id="120" creationId="{4F20549B-8832-4F1C-AF63-7F18A28D39C8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539041899" sldId="421"/>
            <ac:spMk id="121" creationId="{49646233-9850-4365-AE92-BC62D2139F1E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539041899" sldId="421"/>
            <ac:spMk id="122" creationId="{891D4F2B-497E-4DF1-90B0-2740AB9B5573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539041899" sldId="421"/>
            <ac:spMk id="140" creationId="{299651F5-9F68-4B0A-BF8E-7F8F9D32EC17}"/>
          </ac:spMkLst>
        </pc:spChg>
      </pc:sldChg>
      <pc:sldChg chg="modSp mod">
        <pc:chgData name="Timo Sairanen" userId="de5af0177949ca74" providerId="LiveId" clId="{E6192475-04F1-431B-B5E1-5D2E09A10CD2}" dt="2023-03-01T09:08:01.519" v="62" actId="14100"/>
        <pc:sldMkLst>
          <pc:docMk/>
          <pc:sldMk cId="3821012146" sldId="422"/>
        </pc:sldMkLst>
        <pc:spChg chg="mod">
          <ac:chgData name="Timo Sairanen" userId="de5af0177949ca74" providerId="LiveId" clId="{E6192475-04F1-431B-B5E1-5D2E09A10CD2}" dt="2023-03-01T09:07:46.489" v="60" actId="1076"/>
          <ac:spMkLst>
            <pc:docMk/>
            <pc:sldMk cId="3821012146" sldId="422"/>
            <ac:spMk id="26" creationId="{124CC673-CCBC-43FA-80DB-C508E4AD32C2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3821012146" sldId="422"/>
            <ac:spMk id="27" creationId="{7105755B-5F7A-45AC-916E-5EE2637FF86E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32" creationId="{4356B991-848E-4B38-8788-0422183B207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33" creationId="{5C4504A1-4A45-460E-A5C7-C874F80CB48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36" creationId="{78C270A2-ED9D-4934-BD86-5703B3E0AF5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37" creationId="{DD3E1684-0D90-43AB-8ED2-61878E611BB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38" creationId="{FA0D6E7C-65C4-4F5D-A0D4-2D004E3A3479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21012146" sldId="422"/>
            <ac:spMk id="39" creationId="{BB8577FA-0CEA-4C04-B2C5-F7C20CFD96E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41" creationId="{2E5108F6-087D-477E-B2E8-76CFDE700A55}"/>
          </ac:spMkLst>
        </pc:spChg>
        <pc:spChg chg="mod">
          <ac:chgData name="Timo Sairanen" userId="de5af0177949ca74" providerId="LiveId" clId="{E6192475-04F1-431B-B5E1-5D2E09A10CD2}" dt="2023-03-01T09:07:25.903" v="59" actId="14100"/>
          <ac:spMkLst>
            <pc:docMk/>
            <pc:sldMk cId="3821012146" sldId="422"/>
            <ac:spMk id="42" creationId="{12F09DBF-6831-4834-8B19-7E6C569B52D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3821012146" sldId="422"/>
            <ac:spMk id="45" creationId="{9C7D3390-9C1E-4931-BC83-9216283D0FB0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3821012146" sldId="422"/>
            <ac:spMk id="47" creationId="{5AF3C3D5-DE24-46BD-9CA7-346AF2D619EB}"/>
          </ac:spMkLst>
        </pc:spChg>
        <pc:spChg chg="mod">
          <ac:chgData name="Timo Sairanen" userId="de5af0177949ca74" providerId="LiveId" clId="{E6192475-04F1-431B-B5E1-5D2E09A10CD2}" dt="2023-03-01T09:08:01.519" v="62" actId="14100"/>
          <ac:spMkLst>
            <pc:docMk/>
            <pc:sldMk cId="3821012146" sldId="422"/>
            <ac:spMk id="49" creationId="{0B4A285C-8A80-48B5-8E22-84498D81DBA5}"/>
          </ac:spMkLst>
        </pc:spChg>
        <pc:spChg chg="mod">
          <ac:chgData name="Timo Sairanen" userId="de5af0177949ca74" providerId="LiveId" clId="{E6192475-04F1-431B-B5E1-5D2E09A10CD2}" dt="2023-03-01T09:07:20.432" v="58" actId="1076"/>
          <ac:spMkLst>
            <pc:docMk/>
            <pc:sldMk cId="3821012146" sldId="422"/>
            <ac:spMk id="50" creationId="{447CE51C-B6B1-4B64-9F18-6757A2C62868}"/>
          </ac:spMkLst>
        </pc:spChg>
        <pc:spChg chg="mod">
          <ac:chgData name="Timo Sairanen" userId="de5af0177949ca74" providerId="LiveId" clId="{E6192475-04F1-431B-B5E1-5D2E09A10CD2}" dt="2023-03-01T09:07:51.881" v="61" actId="14100"/>
          <ac:spMkLst>
            <pc:docMk/>
            <pc:sldMk cId="3821012146" sldId="422"/>
            <ac:spMk id="51" creationId="{03E09D43-CDD3-49C5-84FA-3B28799267A2}"/>
          </ac:spMkLst>
        </pc:spChg>
      </pc:sldChg>
      <pc:sldChg chg="modSp">
        <pc:chgData name="Timo Sairanen" userId="de5af0177949ca74" providerId="LiveId" clId="{E6192475-04F1-431B-B5E1-5D2E09A10CD2}" dt="2023-03-01T08:33:04.592" v="5"/>
        <pc:sldMkLst>
          <pc:docMk/>
          <pc:sldMk cId="2847522428" sldId="423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2847522428" sldId="423"/>
            <ac:spMk id="3" creationId="{002D6C6D-5F3C-4658-8582-589E0F3B703D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847522428" sldId="423"/>
            <ac:spMk id="10" creationId="{F9D10BB3-D604-433F-AF7E-2F35586F2D81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847522428" sldId="423"/>
            <ac:spMk id="15" creationId="{E1688B32-7081-4EFC-A7CA-FDD5B9B109EE}"/>
          </ac:spMkLst>
        </pc:spChg>
      </pc:sldChg>
      <pc:sldChg chg="modSp mod">
        <pc:chgData name="Timo Sairanen" userId="de5af0177949ca74" providerId="LiveId" clId="{E6192475-04F1-431B-B5E1-5D2E09A10CD2}" dt="2023-03-01T09:08:27.311" v="63" actId="14100"/>
        <pc:sldMkLst>
          <pc:docMk/>
          <pc:sldMk cId="2871075592" sldId="424"/>
        </pc:sldMkLst>
        <pc:spChg chg="mod">
          <ac:chgData name="Timo Sairanen" userId="de5af0177949ca74" providerId="LiveId" clId="{E6192475-04F1-431B-B5E1-5D2E09A10CD2}" dt="2023-03-01T08:33:31.354" v="6"/>
          <ac:spMkLst>
            <pc:docMk/>
            <pc:sldMk cId="2871075592" sldId="424"/>
            <ac:spMk id="6" creationId="{4F9DFB0D-75B7-4158-8AC0-20941A36C920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871075592" sldId="424"/>
            <ac:spMk id="7" creationId="{7366DA3A-DE56-4860-A44F-0F828307AF26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871075592" sldId="424"/>
            <ac:spMk id="9" creationId="{0820F10B-B030-48DA-B7DC-2814C02FFF27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871075592" sldId="424"/>
            <ac:spMk id="11" creationId="{BA096692-313E-49B9-8696-666109E152EB}"/>
          </ac:spMkLst>
        </pc:spChg>
        <pc:spChg chg="mod">
          <ac:chgData name="Timo Sairanen" userId="de5af0177949ca74" providerId="LiveId" clId="{E6192475-04F1-431B-B5E1-5D2E09A10CD2}" dt="2023-03-01T09:08:27.311" v="63" actId="14100"/>
          <ac:spMkLst>
            <pc:docMk/>
            <pc:sldMk cId="2871075592" sldId="424"/>
            <ac:spMk id="14" creationId="{C7B934B6-733D-4213-AFE2-4A5C11FF2D7C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871075592" sldId="424"/>
            <ac:spMk id="16" creationId="{4E7A4555-5E36-4F84-A6C1-97AB0B9134FB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871075592" sldId="424"/>
            <ac:spMk id="17" creationId="{64558EFC-E00A-472D-8BC7-C53DA494628B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2871075592" sldId="424"/>
            <ac:spMk id="18" creationId="{0A70F802-3328-4EEE-B1A6-BB6DFAB3196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871075592" sldId="424"/>
            <ac:spMk id="19" creationId="{9A5FD9FD-8901-496F-888A-EEB3DC8419A3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871075592" sldId="424"/>
            <ac:spMk id="20" creationId="{640D72B7-8E4D-4E1A-8ECB-FF584F03A028}"/>
          </ac:spMkLst>
        </pc:spChg>
      </pc:sldChg>
      <pc:sldChg chg="modSp mod">
        <pc:chgData name="Timo Sairanen" userId="de5af0177949ca74" providerId="LiveId" clId="{E6192475-04F1-431B-B5E1-5D2E09A10CD2}" dt="2023-03-01T09:08:51.947" v="66" actId="14100"/>
        <pc:sldMkLst>
          <pc:docMk/>
          <pc:sldMk cId="1423615291" sldId="425"/>
        </pc:sldMkLst>
        <pc:spChg chg="mod">
          <ac:chgData name="Timo Sairanen" userId="de5af0177949ca74" providerId="LiveId" clId="{E6192475-04F1-431B-B5E1-5D2E09A10CD2}" dt="2023-03-01T08:32:24.728" v="4"/>
          <ac:spMkLst>
            <pc:docMk/>
            <pc:sldMk cId="1423615291" sldId="425"/>
            <ac:spMk id="25" creationId="{1C12BFB7-99A0-4952-AB5E-F497A73C3068}"/>
          </ac:spMkLst>
        </pc:spChg>
        <pc:spChg chg="mod">
          <ac:chgData name="Timo Sairanen" userId="de5af0177949ca74" providerId="LiveId" clId="{E6192475-04F1-431B-B5E1-5D2E09A10CD2}" dt="2023-03-01T09:08:51.947" v="66" actId="14100"/>
          <ac:spMkLst>
            <pc:docMk/>
            <pc:sldMk cId="1423615291" sldId="425"/>
            <ac:spMk id="26" creationId="{124CC673-CCBC-43FA-80DB-C508E4AD32C2}"/>
          </ac:spMkLst>
        </pc:spChg>
        <pc:spChg chg="mod">
          <ac:chgData name="Timo Sairanen" userId="de5af0177949ca74" providerId="LiveId" clId="{E6192475-04F1-431B-B5E1-5D2E09A10CD2}" dt="2023-03-01T09:08:44.848" v="65" actId="14100"/>
          <ac:spMkLst>
            <pc:docMk/>
            <pc:sldMk cId="1423615291" sldId="425"/>
            <ac:spMk id="28" creationId="{4A0550CE-43F0-48FB-99A9-C345C623DC7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23615291" sldId="425"/>
            <ac:spMk id="29" creationId="{ED295FE2-DBD9-44B5-A983-C6A9F3828B15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23615291" sldId="425"/>
            <ac:spMk id="32" creationId="{4356B991-848E-4B38-8788-0422183B207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23615291" sldId="425"/>
            <ac:spMk id="33" creationId="{5C4504A1-4A45-460E-A5C7-C874F80CB482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23615291" sldId="425"/>
            <ac:spMk id="37" creationId="{DD3E1684-0D90-43AB-8ED2-61878E611BB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423615291" sldId="425"/>
            <ac:spMk id="38" creationId="{FA0D6E7C-65C4-4F5D-A0D4-2D004E3A3479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23615291" sldId="425"/>
            <ac:spMk id="41" creationId="{2E5108F6-087D-477E-B2E8-76CFDE700A5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423615291" sldId="425"/>
            <ac:spMk id="42" creationId="{12F09DBF-6831-4834-8B19-7E6C569B52D5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1423615291" sldId="425"/>
            <ac:spMk id="45" creationId="{9C7D3390-9C1E-4931-BC83-9216283D0FB0}"/>
          </ac:spMkLst>
        </pc:spChg>
        <pc:spChg chg="mod">
          <ac:chgData name="Timo Sairanen" userId="de5af0177949ca74" providerId="LiveId" clId="{E6192475-04F1-431B-B5E1-5D2E09A10CD2}" dt="2023-03-01T09:08:39.461" v="64" actId="14100"/>
          <ac:spMkLst>
            <pc:docMk/>
            <pc:sldMk cId="1423615291" sldId="425"/>
            <ac:spMk id="50" creationId="{447CE51C-B6B1-4B64-9F18-6757A2C62868}"/>
          </ac:spMkLst>
        </pc:spChg>
      </pc:sldChg>
      <pc:sldChg chg="modSp mod">
        <pc:chgData name="Timo Sairanen" userId="de5af0177949ca74" providerId="LiveId" clId="{E6192475-04F1-431B-B5E1-5D2E09A10CD2}" dt="2023-03-01T09:17:50.757" v="76" actId="113"/>
        <pc:sldMkLst>
          <pc:docMk/>
          <pc:sldMk cId="2039444386" sldId="426"/>
        </pc:sldMkLst>
        <pc:spChg chg="mod">
          <ac:chgData name="Timo Sairanen" userId="de5af0177949ca74" providerId="LiveId" clId="{E6192475-04F1-431B-B5E1-5D2E09A10CD2}" dt="2023-03-01T09:17:50.757" v="76" actId="113"/>
          <ac:spMkLst>
            <pc:docMk/>
            <pc:sldMk cId="2039444386" sldId="426"/>
            <ac:spMk id="10" creationId="{C538F798-0136-461C-97CC-49AAD68F085D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039444386" sldId="426"/>
            <ac:spMk id="11" creationId="{3013C673-17C8-49D5-93D9-7B75B5D6EC2B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2039444386" sldId="426"/>
            <ac:spMk id="13" creationId="{04E16A2E-1A8B-4A42-8C66-F9542FF489AB}"/>
          </ac:spMkLst>
        </pc:spChg>
        <pc:spChg chg="mod">
          <ac:chgData name="Timo Sairanen" userId="de5af0177949ca74" providerId="LiveId" clId="{E6192475-04F1-431B-B5E1-5D2E09A10CD2}" dt="2023-03-01T09:09:10.263" v="67" actId="14100"/>
          <ac:spMkLst>
            <pc:docMk/>
            <pc:sldMk cId="2039444386" sldId="426"/>
            <ac:spMk id="16" creationId="{7260B049-295B-4ADC-9F49-63C754EB67F0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2039444386" sldId="426"/>
            <ac:spMk id="17" creationId="{F7FAB968-81A8-48C6-8C14-AF22872C7A77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2039444386" sldId="426"/>
            <ac:spMk id="18" creationId="{47F3DA25-31AE-4920-8B6F-8971AFDBE059}"/>
          </ac:spMkLst>
        </pc:spChg>
        <pc:spChg chg="mod">
          <ac:chgData name="Timo Sairanen" userId="de5af0177949ca74" providerId="LiveId" clId="{E6192475-04F1-431B-B5E1-5D2E09A10CD2}" dt="2023-03-01T09:09:22.167" v="68" actId="14100"/>
          <ac:spMkLst>
            <pc:docMk/>
            <pc:sldMk cId="2039444386" sldId="426"/>
            <ac:spMk id="19" creationId="{AD64108F-E4B6-45A2-945D-D4D2690384F9}"/>
          </ac:spMkLst>
        </pc:spChg>
        <pc:spChg chg="mod">
          <ac:chgData name="Timo Sairanen" userId="de5af0177949ca74" providerId="LiveId" clId="{E6192475-04F1-431B-B5E1-5D2E09A10CD2}" dt="2023-03-01T09:11:18.309" v="69" actId="113"/>
          <ac:spMkLst>
            <pc:docMk/>
            <pc:sldMk cId="2039444386" sldId="426"/>
            <ac:spMk id="20" creationId="{9F94F8DD-B0FE-424F-9262-A774ADB7CC9E}"/>
          </ac:spMkLst>
        </pc:spChg>
      </pc:sldChg>
      <pc:sldChg chg="modSp">
        <pc:chgData name="Timo Sairanen" userId="de5af0177949ca74" providerId="LiveId" clId="{E6192475-04F1-431B-B5E1-5D2E09A10CD2}" dt="2023-03-01T08:33:31.354" v="6"/>
        <pc:sldMkLst>
          <pc:docMk/>
          <pc:sldMk cId="1800506932" sldId="427"/>
        </pc:sldMkLst>
        <pc:spChg chg="mod">
          <ac:chgData name="Timo Sairanen" userId="de5af0177949ca74" providerId="LiveId" clId="{E6192475-04F1-431B-B5E1-5D2E09A10CD2}" dt="2023-03-01T08:33:04.592" v="5"/>
          <ac:spMkLst>
            <pc:docMk/>
            <pc:sldMk cId="1800506932" sldId="427"/>
            <ac:spMk id="96" creationId="{C3434FCC-0B98-4701-B386-48BB5D74ADE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800506932" sldId="427"/>
            <ac:spMk id="100" creationId="{97295F90-C309-47BD-9242-A0A669DFA973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1800506932" sldId="427"/>
            <ac:spMk id="101" creationId="{73A21A42-C4CC-4308-B5C0-BDB352148203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1800506932" sldId="427"/>
            <ac:spMk id="105" creationId="{0C0673F7-112E-4EA8-A063-95E96F980905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1800506932" sldId="427"/>
            <ac:spMk id="106" creationId="{E33E97A1-FEAA-42C6-972C-841721DAA2F4}"/>
          </ac:spMkLst>
        </pc:spChg>
      </pc:sldChg>
      <pc:sldChg chg="modSp mod">
        <pc:chgData name="Timo Sairanen" userId="de5af0177949ca74" providerId="LiveId" clId="{E6192475-04F1-431B-B5E1-5D2E09A10CD2}" dt="2023-03-01T09:20:22.130" v="85" actId="20577"/>
        <pc:sldMkLst>
          <pc:docMk/>
          <pc:sldMk cId="869678293" sldId="428"/>
        </pc:sldMkLst>
        <pc:spChg chg="mod">
          <ac:chgData name="Timo Sairanen" userId="de5af0177949ca74" providerId="LiveId" clId="{E6192475-04F1-431B-B5E1-5D2E09A10CD2}" dt="2023-03-01T09:20:12.819" v="83" actId="20577"/>
          <ac:spMkLst>
            <pc:docMk/>
            <pc:sldMk cId="869678293" sldId="428"/>
            <ac:spMk id="16" creationId="{F9F82BE3-FDF5-4A84-9EAF-2A208940B4FD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869678293" sldId="428"/>
            <ac:spMk id="18" creationId="{C68F96D2-BF28-4413-87CE-78E365218033}"/>
          </ac:spMkLst>
        </pc:spChg>
        <pc:spChg chg="mod">
          <ac:chgData name="Timo Sairanen" userId="de5af0177949ca74" providerId="LiveId" clId="{E6192475-04F1-431B-B5E1-5D2E09A10CD2}" dt="2023-03-01T08:33:04.592" v="5"/>
          <ac:spMkLst>
            <pc:docMk/>
            <pc:sldMk cId="869678293" sldId="428"/>
            <ac:spMk id="23" creationId="{6B9B1FA0-80C6-4BAA-B803-5B2AEA4CA773}"/>
          </ac:spMkLst>
        </pc:spChg>
        <pc:spChg chg="mod">
          <ac:chgData name="Timo Sairanen" userId="de5af0177949ca74" providerId="LiveId" clId="{E6192475-04F1-431B-B5E1-5D2E09A10CD2}" dt="2023-03-01T09:20:22.130" v="85" actId="20577"/>
          <ac:spMkLst>
            <pc:docMk/>
            <pc:sldMk cId="869678293" sldId="428"/>
            <ac:spMk id="26" creationId="{976518EE-6137-421F-8389-64EC89F855BA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869678293" sldId="428"/>
            <ac:spMk id="28" creationId="{A8EFCA11-A6DF-47E4-99EE-1A8894FE1D74}"/>
          </ac:spMkLst>
        </pc:spChg>
        <pc:spChg chg="mod">
          <ac:chgData name="Timo Sairanen" userId="de5af0177949ca74" providerId="LiveId" clId="{E6192475-04F1-431B-B5E1-5D2E09A10CD2}" dt="2023-03-01T08:33:31.354" v="6"/>
          <ac:spMkLst>
            <pc:docMk/>
            <pc:sldMk cId="869678293" sldId="428"/>
            <ac:spMk id="33" creationId="{BE88765E-DEE2-4C4B-ADE5-DE12E93F5670}"/>
          </ac:spMkLst>
        </pc:spChg>
        <pc:spChg chg="mod">
          <ac:chgData name="Timo Sairanen" userId="de5af0177949ca74" providerId="LiveId" clId="{E6192475-04F1-431B-B5E1-5D2E09A10CD2}" dt="2023-03-01T08:31:54.656" v="0"/>
          <ac:spMkLst>
            <pc:docMk/>
            <pc:sldMk cId="869678293" sldId="428"/>
            <ac:spMk id="38" creationId="{2B458A55-1471-4CF6-BCA2-33D76BADC738}"/>
          </ac:spMkLst>
        </pc:spChg>
        <pc:spChg chg="mod">
          <ac:chgData name="Timo Sairanen" userId="de5af0177949ca74" providerId="LiveId" clId="{E6192475-04F1-431B-B5E1-5D2E09A10CD2}" dt="2023-03-01T08:32:24.728" v="4"/>
          <ac:spMkLst>
            <pc:docMk/>
            <pc:sldMk cId="869678293" sldId="428"/>
            <ac:spMk id="42" creationId="{85BD5503-A69D-4D08-B945-79300F1406EF}"/>
          </ac:spMkLst>
        </pc:spChg>
        <pc:grpChg chg="mod">
          <ac:chgData name="Timo Sairanen" userId="de5af0177949ca74" providerId="LiveId" clId="{E6192475-04F1-431B-B5E1-5D2E09A10CD2}" dt="2023-03-01T09:18:46.465" v="78" actId="1076"/>
          <ac:grpSpMkLst>
            <pc:docMk/>
            <pc:sldMk cId="869678293" sldId="428"/>
            <ac:grpSpMk id="15" creationId="{DA8D1EE7-AAE2-4BF3-BA72-E62FEA5D0765}"/>
          </ac:grpSpMkLst>
        </pc:grpChg>
        <pc:grpChg chg="mod">
          <ac:chgData name="Timo Sairanen" userId="de5af0177949ca74" providerId="LiveId" clId="{E6192475-04F1-431B-B5E1-5D2E09A10CD2}" dt="2023-03-01T09:18:40.493" v="77" actId="1076"/>
          <ac:grpSpMkLst>
            <pc:docMk/>
            <pc:sldMk cId="869678293" sldId="428"/>
            <ac:grpSpMk id="20" creationId="{C5B2FD84-546E-4307-BCBE-E2B4A2120909}"/>
          </ac:grpSpMkLst>
        </pc:grpChg>
        <pc:grpChg chg="mod">
          <ac:chgData name="Timo Sairanen" userId="de5af0177949ca74" providerId="LiveId" clId="{E6192475-04F1-431B-B5E1-5D2E09A10CD2}" dt="2023-03-01T09:18:53.142" v="79" actId="1076"/>
          <ac:grpSpMkLst>
            <pc:docMk/>
            <pc:sldMk cId="869678293" sldId="428"/>
            <ac:grpSpMk id="25" creationId="{37023012-8E16-4262-9A1B-C66B16E176D5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C0F9A935-FB47-4158-88C6-2E797D43DD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02D51FB-6B40-4C44-A3B3-490075EA9A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94332-B105-4661-A570-5157A9F54D93}" type="datetimeFigureOut">
              <a:rPr lang="fi-FI" smtClean="0"/>
              <a:t>1.3.2023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6210CFB-5F5F-439E-B296-BAE440EDB3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857F7B8-4BFC-428D-9BF2-D1CCA4DB9D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722EB-EAE1-4782-A6DC-28C823E5B6C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926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F512-5287-4680-8C71-AD9C77DC487D}" type="datetimeFigureOut">
              <a:rPr lang="fi-FI" smtClean="0"/>
              <a:t>1.3.2023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E2E35-B34C-4B8A-8BCF-325A62FA08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94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Kuva, joka sisältää kohteen lippu, paita, merkki, sateenvarjo&#10;&#10;Kuvaus luotu automaattisesti">
            <a:extLst>
              <a:ext uri="{FF2B5EF4-FFF2-40B4-BE49-F238E27FC236}">
                <a16:creationId xmlns:a16="http://schemas.microsoft.com/office/drawing/2014/main" id="{A6BDE643-3486-45A3-A7D0-D6D798354C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7" y="357111"/>
            <a:ext cx="2630429" cy="378257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9093464-5F9E-42A0-BD6C-35D821EAA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000665"/>
            <a:ext cx="6269967" cy="3053750"/>
          </a:xfrm>
        </p:spPr>
        <p:txBody>
          <a:bodyPr anchor="b"/>
          <a:lstStyle>
            <a:lvl1pPr algn="ctr">
              <a:defRPr sz="6000" b="1">
                <a:solidFill>
                  <a:srgbClr val="D2232B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2EBECF-6A7A-4A90-A844-717AB7D27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226942"/>
            <a:ext cx="6269967" cy="163039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8585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14" name="Kuva 13" descr="Kuva, joka sisältää kohteen teksti, peili&#10;&#10;Kuvaus luotu automaattisesti">
            <a:extLst>
              <a:ext uri="{FF2B5EF4-FFF2-40B4-BE49-F238E27FC236}">
                <a16:creationId xmlns:a16="http://schemas.microsoft.com/office/drawing/2014/main" id="{0E756A35-416E-453C-BD3D-CF41280294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596" y="265922"/>
            <a:ext cx="2263224" cy="2261618"/>
          </a:xfrm>
          <a:prstGeom prst="rect">
            <a:avLst/>
          </a:prstGeom>
        </p:spPr>
      </p:pic>
      <p:sp>
        <p:nvSpPr>
          <p:cNvPr id="18" name="Päivämäärän paikkamerkki 17">
            <a:extLst>
              <a:ext uri="{FF2B5EF4-FFF2-40B4-BE49-F238E27FC236}">
                <a16:creationId xmlns:a16="http://schemas.microsoft.com/office/drawing/2014/main" id="{1113CCC8-0815-49C2-B01C-15DC8F383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9.1.2021</a:t>
            </a:r>
          </a:p>
        </p:txBody>
      </p:sp>
      <p:sp>
        <p:nvSpPr>
          <p:cNvPr id="19" name="Alatunnisteen paikkamerkki 18">
            <a:extLst>
              <a:ext uri="{FF2B5EF4-FFF2-40B4-BE49-F238E27FC236}">
                <a16:creationId xmlns:a16="http://schemas.microsoft.com/office/drawing/2014/main" id="{DF6D39F8-CCED-45C4-8E8D-307F87EB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58485728-2321-408B-B0CC-D1081E2B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188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2515B493-25F7-4BD0-8134-AA840235E8F1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1B78A3-FCEF-4AB3-8051-551C6BC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CE982B-023D-4C6C-BAD2-0B8A9DE6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5858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6986-B580-4605-9794-72F72545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701165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6740603-36A3-4795-92D0-D4A78675D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>
            <a:lvl1pPr marL="0" indent="0">
              <a:buNone/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231F20"/>
                </a:solidFill>
              </a:defRPr>
            </a:lvl2pPr>
            <a:lvl3pPr>
              <a:defRPr>
                <a:solidFill>
                  <a:srgbClr val="231F20"/>
                </a:solidFill>
              </a:defRPr>
            </a:lvl3pPr>
            <a:lvl4pPr>
              <a:defRPr>
                <a:solidFill>
                  <a:srgbClr val="231F20"/>
                </a:solidFill>
              </a:defRPr>
            </a:lvl4pPr>
            <a:lvl5pPr>
              <a:defRPr>
                <a:solidFill>
                  <a:srgbClr val="231F20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3EAAB2-0526-4F20-BAA2-4D493EC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FCD697-7122-4290-8AC1-55E702E8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3058771-71E5-48F4-8C14-F01F75D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8D4CF997-B545-400D-BEC5-A31C8C4659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6612" y="4206240"/>
            <a:ext cx="5160963" cy="1988980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8415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2515B493-25F7-4BD0-8134-AA840235E8F1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1B78A3-FCEF-4AB3-8051-551C6BC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CE982B-023D-4C6C-BAD2-0B8A9DE6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5858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6986-B580-4605-9794-72F72545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325563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6740603-36A3-4795-92D0-D4A78675D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>
            <a:lvl1pPr marL="0" indent="0">
              <a:buNone/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231F20"/>
                </a:solidFill>
              </a:defRPr>
            </a:lvl2pPr>
            <a:lvl3pPr>
              <a:defRPr>
                <a:solidFill>
                  <a:srgbClr val="231F20"/>
                </a:solidFill>
              </a:defRPr>
            </a:lvl3pPr>
            <a:lvl4pPr>
              <a:defRPr>
                <a:solidFill>
                  <a:srgbClr val="231F20"/>
                </a:solidFill>
              </a:defRPr>
            </a:lvl4pPr>
            <a:lvl5pPr>
              <a:defRPr>
                <a:solidFill>
                  <a:srgbClr val="231F20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3EAAB2-0526-4F20-BAA2-4D493EC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FCD697-7122-4290-8AC1-55E702E8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3058771-71E5-48F4-8C14-F01F75D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8D4CF997-B545-400D-BEC5-A31C8C4659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6612" y="4216400"/>
            <a:ext cx="5160963" cy="1978820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Sisällön paikkamerkki 3">
            <a:extLst>
              <a:ext uri="{FF2B5EF4-FFF2-40B4-BE49-F238E27FC236}">
                <a16:creationId xmlns:a16="http://schemas.microsoft.com/office/drawing/2014/main" id="{47419DD0-39E4-4E13-83B4-FD7DE9ADFAC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6612" y="3830638"/>
            <a:ext cx="5157786" cy="385762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06499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A22284-D613-43B5-A65F-43600D75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968AC9A-1D3B-41F3-9468-EDD92EE5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DFABAB9-DE76-4E41-903D-FB09D9583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A0877E7-DC9F-41F5-83D0-27F7CB8D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541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AD8D87F-13A5-40A7-AB2F-16C89E1A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A9D675B-905A-4C27-B05B-C7CE12946D15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F0F605B-DDC1-447C-868D-EED2CB86B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760900B-8CAD-4140-B755-94CDFB89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769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A7A6F721-487F-48DB-B1C1-6FB8EAE94390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9AA3BF3-9683-4E44-A46D-29C7CA62D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B914643-BD5E-45A1-9FDD-B0BF0A16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69024" cy="540385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58585A"/>
                </a:solidFill>
              </a:defRPr>
            </a:lvl1pPr>
            <a:lvl2pPr>
              <a:defRPr sz="1800">
                <a:solidFill>
                  <a:srgbClr val="58585A"/>
                </a:solidFill>
              </a:defRPr>
            </a:lvl2pPr>
            <a:lvl3pPr>
              <a:defRPr sz="1600">
                <a:solidFill>
                  <a:srgbClr val="58585A"/>
                </a:solidFill>
              </a:defRPr>
            </a:lvl3pPr>
            <a:lvl4pPr>
              <a:defRPr sz="1400">
                <a:solidFill>
                  <a:srgbClr val="58585A"/>
                </a:solidFill>
              </a:defRPr>
            </a:lvl4pPr>
            <a:lvl5pPr>
              <a:defRPr sz="1400">
                <a:solidFill>
                  <a:srgbClr val="58585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94261F1-5781-47F3-AF38-E8A189669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8585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AF754CA-C583-4DEF-8DC1-CB55D2B3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645413-8C19-43B8-823A-7C9CCA5C0F21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68171C4-EC46-4846-85A7-CEF73E168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5D0F568-5359-4E14-8C97-D90783CD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1954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03ED3836-16D8-4D9F-BEA0-B8F8DC069A50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31ADDC77-DA93-4934-8693-4E54B883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8BA77075-A6A5-4A84-87B7-ECE08D80B6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231F2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B604E61-385D-48DA-A35E-7F4B16DB86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58585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34DA384-CB24-469D-8E21-59B712FA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8C9294-D918-4934-9BCE-776BF9EA8E80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05ACA56-F50F-4E1F-B9A0-3A36D604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B4DB910-A7A4-4EDB-ADCE-626B26F02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79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4BA7FC-AE1D-4418-833D-8E83D2D60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8F4103C-F38C-4FD7-B91E-EEF03CDD7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 sz="2000">
                <a:solidFill>
                  <a:srgbClr val="58585A"/>
                </a:solidFill>
                <a:latin typeface="GillSans Bridge" panose="020B0500000000000000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800">
                <a:solidFill>
                  <a:srgbClr val="58585A"/>
                </a:solidFill>
                <a:latin typeface="GillSans Bridge" panose="020B0500000000000000" pitchFamily="34" charset="0"/>
              </a:defRPr>
            </a:lvl2pPr>
            <a:lvl3pPr>
              <a:defRPr>
                <a:solidFill>
                  <a:srgbClr val="58585A"/>
                </a:solidFill>
                <a:latin typeface="GillSans Bridge" panose="020B0500000000000000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rgbClr val="58585A"/>
                </a:solidFill>
                <a:latin typeface="GillSans Bridge" panose="020B0500000000000000" pitchFamily="34" charset="0"/>
              </a:defRPr>
            </a:lvl4pPr>
            <a:lvl5pPr>
              <a:defRPr>
                <a:solidFill>
                  <a:srgbClr val="58585A"/>
                </a:solidFill>
                <a:latin typeface="GillSans Bridge" panose="020B0500000000000000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862B82-440B-46D6-99C0-4D9380E6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C05AD2-69CF-4E1D-9C3D-573D76B39ABA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BFABEC-F5B7-479E-ADBF-72B32AC3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430181D-91A3-4D35-8B26-66408AF9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1946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65C88A-3928-4362-B81E-B7234A13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450173" cy="2852737"/>
          </a:xfrm>
        </p:spPr>
        <p:txBody>
          <a:bodyPr anchor="b"/>
          <a:lstStyle>
            <a:lvl1pPr>
              <a:defRPr sz="6000">
                <a:solidFill>
                  <a:srgbClr val="D2232B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EA159EB-257B-4A8D-B99B-8A42D7F2B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450173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8585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999DD3-0AAA-4582-B86E-5A167C74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9A28FF-CA59-4B61-BC25-05E1C4083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A190B3-157D-4AE4-9872-8C125206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55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D00D370-4360-45CF-B64A-73D7000A4F7D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29BB6B-E85D-455F-85BF-E79CEF6D9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3FF6EE-DEA3-4771-8E6D-19F6EB4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5CA829-23A1-458C-9801-1FA1A54F3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118470-01D0-4849-BFE0-9BA7F9E9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0EF509-1BF4-446D-A35F-3E1AF167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FA7F7A-E84F-4FA8-B610-D72474A1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053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D00D370-4360-45CF-B64A-73D7000A4F7D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3FF6EE-DEA3-4771-8E6D-19F6EB4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5CA829-23A1-458C-9801-1FA1A54F3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118470-01D0-4849-BFE0-9BA7F9E9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0EF509-1BF4-446D-A35F-3E1AF167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FA7F7A-E84F-4FA8-B610-D72474A1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661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D00D370-4360-45CF-B64A-73D7000A4F7D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29BB6B-E85D-455F-85BF-E79CEF6D9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3FF6EE-DEA3-4771-8E6D-19F6EB4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118470-01D0-4849-BFE0-9BA7F9E9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0EF509-1BF4-446D-A35F-3E1AF167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FA7F7A-E84F-4FA8-B610-D72474A1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151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3D00D370-4360-45CF-B64A-73D7000A4F7D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29BB6B-E85D-455F-85BF-E79CEF6D9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2984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3FF6EE-DEA3-4771-8E6D-19F6EB4B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5CA829-23A1-458C-9801-1FA1A54F3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98467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118470-01D0-4849-BFE0-9BA7F9E9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0EF509-1BF4-446D-A35F-3E1AF167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2FA7F7A-E84F-4FA8-B610-D72474A1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884B7559-A9C5-458B-95AD-B9C620C388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5124092"/>
            <a:ext cx="10515600" cy="10655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8969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2515B493-25F7-4BD0-8134-AA840235E8F1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1B78A3-FCEF-4AB3-8051-551C6BC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CE982B-023D-4C6C-BAD2-0B8A9DE6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5858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6986-B580-4605-9794-72F72545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5F2D766-C552-4693-A4B7-2DE83E3A12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5858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6740603-36A3-4795-92D0-D4A78675D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231F20"/>
                </a:solidFill>
              </a:defRPr>
            </a:lvl2pPr>
            <a:lvl3pPr>
              <a:defRPr>
                <a:solidFill>
                  <a:srgbClr val="231F20"/>
                </a:solidFill>
              </a:defRPr>
            </a:lvl3pPr>
            <a:lvl4pPr>
              <a:defRPr>
                <a:solidFill>
                  <a:srgbClr val="231F20"/>
                </a:solidFill>
              </a:defRPr>
            </a:lvl4pPr>
            <a:lvl5pPr>
              <a:defRPr>
                <a:solidFill>
                  <a:srgbClr val="231F20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3EAAB2-0526-4F20-BAA2-4D493EC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FCD697-7122-4290-8AC1-55E702E8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3058771-71E5-48F4-8C14-F01F75D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9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2515B493-25F7-4BD0-8134-AA840235E8F1}"/>
              </a:ext>
            </a:extLst>
          </p:cNvPr>
          <p:cNvSpPr/>
          <p:nvPr userDrawn="1"/>
        </p:nvSpPr>
        <p:spPr>
          <a:xfrm>
            <a:off x="9264770" y="2251494"/>
            <a:ext cx="2743200" cy="3938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21B78A3-FCEF-4AB3-8051-551C6BC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CE982B-023D-4C6C-BAD2-0B8A9DE6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rgbClr val="58585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C646986-B580-4605-9794-72F725451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58585A"/>
                </a:solidFill>
              </a:defRPr>
            </a:lvl2pPr>
            <a:lvl3pPr>
              <a:defRPr>
                <a:solidFill>
                  <a:srgbClr val="58585A"/>
                </a:solidFill>
              </a:defRPr>
            </a:lvl3pPr>
            <a:lvl4pPr>
              <a:defRPr>
                <a:solidFill>
                  <a:srgbClr val="58585A"/>
                </a:solidFill>
              </a:defRPr>
            </a:lvl4pPr>
            <a:lvl5pPr>
              <a:defRPr>
                <a:solidFill>
                  <a:srgbClr val="58585A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6740603-36A3-4795-92D0-D4A78675D5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681163"/>
            <a:ext cx="5183188" cy="4508500"/>
          </a:xfrm>
        </p:spPr>
        <p:txBody>
          <a:bodyPr/>
          <a:lstStyle>
            <a:lvl1pPr marL="0" indent="0">
              <a:buNone/>
              <a:defRPr>
                <a:solidFill>
                  <a:srgbClr val="58585A"/>
                </a:solidFill>
              </a:defRPr>
            </a:lvl1pPr>
            <a:lvl2pPr>
              <a:defRPr>
                <a:solidFill>
                  <a:srgbClr val="231F20"/>
                </a:solidFill>
              </a:defRPr>
            </a:lvl2pPr>
            <a:lvl3pPr>
              <a:defRPr>
                <a:solidFill>
                  <a:srgbClr val="231F20"/>
                </a:solidFill>
              </a:defRPr>
            </a:lvl3pPr>
            <a:lvl4pPr>
              <a:defRPr>
                <a:solidFill>
                  <a:srgbClr val="231F20"/>
                </a:solidFill>
              </a:defRPr>
            </a:lvl4pPr>
            <a:lvl5pPr>
              <a:defRPr>
                <a:solidFill>
                  <a:srgbClr val="231F20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3EAAB2-0526-4F20-BAA2-4D493EC7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7FCD697-7122-4290-8AC1-55E702E86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3058771-71E5-48F4-8C14-F01F75D7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7007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lippu, paita, merkki, sateenvarjo&#10;&#10;Kuvaus luotu automaattisesti">
            <a:extLst>
              <a:ext uri="{FF2B5EF4-FFF2-40B4-BE49-F238E27FC236}">
                <a16:creationId xmlns:a16="http://schemas.microsoft.com/office/drawing/2014/main" id="{3DB9B4F4-2D28-4D99-97E2-74D67ACC7B3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652" y="2394387"/>
            <a:ext cx="2630429" cy="3782576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6E0C080-BDAA-46E9-86CB-976104F1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00B279-BEC1-427F-9112-8787B39563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3915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BA1316D-342A-4A2A-A562-BB1081651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8585A"/>
                </a:solidFill>
              </a:defRPr>
            </a:lvl1pPr>
          </a:lstStyle>
          <a:p>
            <a:r>
              <a:rPr lang="fi-FI" dirty="0"/>
              <a:t>9.1.2021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A428F88-D7D5-4873-A6A3-D63615A22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58585A"/>
                </a:solidFill>
              </a:defRPr>
            </a:lvl1pPr>
          </a:lstStyle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FC4720-CDC0-4776-9CEB-5E54F9D4F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8585A"/>
                </a:solidFill>
              </a:defRPr>
            </a:lvl1pPr>
          </a:lstStyle>
          <a:p>
            <a:fld id="{87EA3C14-9722-4B4E-825A-3EF860FE8CE9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C7D72AC-4F03-43BA-88A5-9F113044AF95}"/>
              </a:ext>
            </a:extLst>
          </p:cNvPr>
          <p:cNvSpPr/>
          <p:nvPr userDrawn="1"/>
        </p:nvSpPr>
        <p:spPr>
          <a:xfrm>
            <a:off x="89140" y="60385"/>
            <a:ext cx="12013720" cy="6737230"/>
          </a:xfrm>
          <a:prstGeom prst="rect">
            <a:avLst/>
          </a:prstGeom>
          <a:noFill/>
          <a:ln>
            <a:solidFill>
              <a:srgbClr val="D223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69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1" r:id="rId5"/>
    <p:sldLayoutId id="2147483660" r:id="rId6"/>
    <p:sldLayoutId id="2147483659" r:id="rId7"/>
    <p:sldLayoutId id="2147483653" r:id="rId8"/>
    <p:sldLayoutId id="2147483658" r:id="rId9"/>
    <p:sldLayoutId id="2147483662" r:id="rId10"/>
    <p:sldLayoutId id="2147483663" r:id="rId11"/>
    <p:sldLayoutId id="2147483654" r:id="rId12"/>
    <p:sldLayoutId id="2147483655" r:id="rId13"/>
    <p:sldLayoutId id="2147483656" r:id="rId14"/>
    <p:sldLayoutId id="214748365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2232B"/>
          </a:solidFill>
          <a:latin typeface="GillSans Bridge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Ø"/>
        <a:defRPr sz="2000" kern="1200">
          <a:solidFill>
            <a:srgbClr val="58585A"/>
          </a:solidFill>
          <a:latin typeface="GillSans Bridge" panose="020B0500000000000000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800" kern="1200">
          <a:solidFill>
            <a:srgbClr val="58585A"/>
          </a:solidFill>
          <a:latin typeface="GillSans Bridge" panose="020B0500000000000000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rgbClr val="58585A"/>
          </a:solidFill>
          <a:latin typeface="GillSans Bridge" panose="020B0500000000000000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58585A"/>
          </a:solidFill>
          <a:latin typeface="GillSans Bridge" panose="020B0500000000000000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rgbClr val="58585A"/>
          </a:solidFill>
          <a:latin typeface="GillSans Bridge" panose="020B0500000000000000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ED8D2A-0A84-4507-A46D-53A6BC36C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229033"/>
            <a:ext cx="6269967" cy="2825382"/>
          </a:xfrm>
        </p:spPr>
        <p:txBody>
          <a:bodyPr/>
          <a:lstStyle/>
          <a:p>
            <a:r>
              <a:rPr lang="fi-FI" dirty="0"/>
              <a:t>Bridgen peruskurssi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D888F3C-2030-4675-9592-9FE7BEFA3E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843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E7854D-EF45-454C-A4D5-632E6E21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tarjous valttituella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D1154D-AFA8-4C93-89C8-85DEF8FA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2E3BAB4-42E2-4224-B644-6CA30E95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B436E66-890C-48AE-8C80-A1735A65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10</a:t>
            </a:fld>
            <a:endParaRPr lang="fi-FI"/>
          </a:p>
        </p:txBody>
      </p:sp>
      <p:sp>
        <p:nvSpPr>
          <p:cNvPr id="17" name="textruta 29">
            <a:extLst>
              <a:ext uri="{FF2B5EF4-FFF2-40B4-BE49-F238E27FC236}">
                <a16:creationId xmlns:a16="http://schemas.microsoft.com/office/drawing/2014/main" id="{195D8804-4B80-4D52-901C-E0071D929066}"/>
              </a:ext>
            </a:extLst>
          </p:cNvPr>
          <p:cNvSpPr txBox="1"/>
          <p:nvPr/>
        </p:nvSpPr>
        <p:spPr>
          <a:xfrm>
            <a:off x="1042059" y="4357896"/>
            <a:ext cx="2262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3+ ristiä, 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8" name="textruta 46">
            <a:extLst>
              <a:ext uri="{FF2B5EF4-FFF2-40B4-BE49-F238E27FC236}">
                <a16:creationId xmlns:a16="http://schemas.microsoft.com/office/drawing/2014/main" id="{56FA09F6-0AEB-4F96-95E2-4990ADF951E7}"/>
              </a:ext>
            </a:extLst>
          </p:cNvPr>
          <p:cNvSpPr txBox="1"/>
          <p:nvPr/>
        </p:nvSpPr>
        <p:spPr>
          <a:xfrm>
            <a:off x="838200" y="1849812"/>
            <a:ext cx="16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käsi</a:t>
            </a:r>
          </a:p>
        </p:txBody>
      </p:sp>
      <p:sp>
        <p:nvSpPr>
          <p:cNvPr id="19" name="textruta 47">
            <a:extLst>
              <a:ext uri="{FF2B5EF4-FFF2-40B4-BE49-F238E27FC236}">
                <a16:creationId xmlns:a16="http://schemas.microsoft.com/office/drawing/2014/main" id="{6B7B8735-0B49-4B13-B214-B40100F66E6B}"/>
              </a:ext>
            </a:extLst>
          </p:cNvPr>
          <p:cNvSpPr txBox="1"/>
          <p:nvPr/>
        </p:nvSpPr>
        <p:spPr>
          <a:xfrm>
            <a:off x="6170445" y="1844698"/>
            <a:ext cx="1870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Vastaajan käsi</a:t>
            </a:r>
          </a:p>
        </p:txBody>
      </p:sp>
      <p:sp>
        <p:nvSpPr>
          <p:cNvPr id="20" name="textruta 25">
            <a:extLst>
              <a:ext uri="{FF2B5EF4-FFF2-40B4-BE49-F238E27FC236}">
                <a16:creationId xmlns:a16="http://schemas.microsoft.com/office/drawing/2014/main" id="{F67EA832-ACC0-4060-A3FF-698FC6FF26FB}"/>
              </a:ext>
            </a:extLst>
          </p:cNvPr>
          <p:cNvSpPr txBox="1"/>
          <p:nvPr/>
        </p:nvSpPr>
        <p:spPr>
          <a:xfrm>
            <a:off x="6742018" y="4352782"/>
            <a:ext cx="1913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ristiä, 6-10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1" name="Rektangel med rundade hörn 46">
            <a:extLst>
              <a:ext uri="{FF2B5EF4-FFF2-40B4-BE49-F238E27FC236}">
                <a16:creationId xmlns:a16="http://schemas.microsoft.com/office/drawing/2014/main" id="{9A325059-D1AC-45C8-BBCE-8396DAC8E537}"/>
              </a:ext>
            </a:extLst>
          </p:cNvPr>
          <p:cNvSpPr/>
          <p:nvPr/>
        </p:nvSpPr>
        <p:spPr>
          <a:xfrm>
            <a:off x="3778227" y="3066633"/>
            <a:ext cx="772422" cy="423019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♣</a:t>
            </a:r>
            <a:endParaRPr lang="fi-FI" sz="3400" b="1" dirty="0">
              <a:solidFill>
                <a:srgbClr val="03A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22" name="Rektangel med rundade hörn 46">
            <a:extLst>
              <a:ext uri="{FF2B5EF4-FFF2-40B4-BE49-F238E27FC236}">
                <a16:creationId xmlns:a16="http://schemas.microsoft.com/office/drawing/2014/main" id="{83533137-9594-45E9-9221-957A1D540B77}"/>
              </a:ext>
            </a:extLst>
          </p:cNvPr>
          <p:cNvSpPr/>
          <p:nvPr/>
        </p:nvSpPr>
        <p:spPr>
          <a:xfrm>
            <a:off x="4974336" y="3066634"/>
            <a:ext cx="772422" cy="438416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3F949122-1310-4E69-87DA-309CC6320C58}"/>
              </a:ext>
            </a:extLst>
          </p:cNvPr>
          <p:cNvSpPr txBox="1">
            <a:spLocks/>
          </p:cNvSpPr>
          <p:nvPr/>
        </p:nvSpPr>
        <p:spPr>
          <a:xfrm>
            <a:off x="3746580" y="3684868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5" name="Platshållare för innehåll 4">
            <a:extLst>
              <a:ext uri="{FF2B5EF4-FFF2-40B4-BE49-F238E27FC236}">
                <a16:creationId xmlns:a16="http://schemas.microsoft.com/office/drawing/2014/main" id="{73A976AF-51FE-437C-8C84-F3ABF5A89788}"/>
              </a:ext>
            </a:extLst>
          </p:cNvPr>
          <p:cNvSpPr txBox="1">
            <a:spLocks/>
          </p:cNvSpPr>
          <p:nvPr/>
        </p:nvSpPr>
        <p:spPr>
          <a:xfrm>
            <a:off x="1042059" y="4892403"/>
            <a:ext cx="2671805" cy="441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Yhteiset pisteet eivät riitä täyspeliin.</a:t>
            </a: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53649105-D370-4E15-8975-5017C06B3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059" y="2712989"/>
            <a:ext cx="126101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AJ84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9653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Q7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KQ9</a:t>
            </a:r>
          </a:p>
        </p:txBody>
      </p:sp>
      <p:sp>
        <p:nvSpPr>
          <p:cNvPr id="27" name="Rectangle 34">
            <a:extLst>
              <a:ext uri="{FF2B5EF4-FFF2-40B4-BE49-F238E27FC236}">
                <a16:creationId xmlns:a16="http://schemas.microsoft.com/office/drawing/2014/main" id="{964AFD46-F3A6-4BEA-9F82-A7A6EDD49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2018" y="2707875"/>
            <a:ext cx="156901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KQ5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102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832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A10832</a:t>
            </a:r>
          </a:p>
        </p:txBody>
      </p:sp>
    </p:spTree>
    <p:extLst>
      <p:ext uri="{BB962C8B-B14F-4D97-AF65-F5344CB8AC3E}">
        <p14:creationId xmlns:p14="http://schemas.microsoft.com/office/powerpoint/2010/main" val="9650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 animBg="1"/>
      <p:bldP spid="22" grpId="0" animBg="1"/>
      <p:bldP spid="23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0F2BB3-7015-4FDF-B639-4690F3DA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1 alaväri ja vastaajan tarjous valttituella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8EBBAC3-2121-448B-8317-537AC8267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BB39C98-7123-49F3-8A9A-36C9EAE7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Suomen Bridgeliitto ry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E52A330-CA87-4A90-9D99-18961C2ED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11</a:t>
            </a:fld>
            <a:endParaRPr lang="fi-FI"/>
          </a:p>
        </p:txBody>
      </p:sp>
      <p:sp>
        <p:nvSpPr>
          <p:cNvPr id="26" name="textruta 62">
            <a:extLst>
              <a:ext uri="{FF2B5EF4-FFF2-40B4-BE49-F238E27FC236}">
                <a16:creationId xmlns:a16="http://schemas.microsoft.com/office/drawing/2014/main" id="{7EF107B9-CEF1-4D73-9706-0A66E6FA14C0}"/>
              </a:ext>
            </a:extLst>
          </p:cNvPr>
          <p:cNvSpPr txBox="1"/>
          <p:nvPr/>
        </p:nvSpPr>
        <p:spPr>
          <a:xfrm>
            <a:off x="846634" y="1727411"/>
            <a:ext cx="1340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6876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</a:t>
            </a: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</a:p>
          <a:p>
            <a:pPr algn="ctr">
              <a:tabLst>
                <a:tab pos="26876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</a:t>
            </a:r>
          </a:p>
        </p:txBody>
      </p:sp>
      <p:sp>
        <p:nvSpPr>
          <p:cNvPr id="28" name="Platshållare för innehåll 4">
            <a:extLst>
              <a:ext uri="{FF2B5EF4-FFF2-40B4-BE49-F238E27FC236}">
                <a16:creationId xmlns:a16="http://schemas.microsoft.com/office/drawing/2014/main" id="{8AB9EA5A-EC72-4F7E-9B02-BBECB57C10E6}"/>
              </a:ext>
            </a:extLst>
          </p:cNvPr>
          <p:cNvSpPr txBox="1">
            <a:spLocks/>
          </p:cNvSpPr>
          <p:nvPr/>
        </p:nvSpPr>
        <p:spPr>
          <a:xfrm>
            <a:off x="4744615" y="3266170"/>
            <a:ext cx="1180349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0-5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9" name="Platshållare för innehåll 2">
            <a:extLst>
              <a:ext uri="{FF2B5EF4-FFF2-40B4-BE49-F238E27FC236}">
                <a16:creationId xmlns:a16="http://schemas.microsoft.com/office/drawing/2014/main" id="{14FA56C7-2AAC-4907-9B0D-2CDE1A8F444A}"/>
              </a:ext>
            </a:extLst>
          </p:cNvPr>
          <p:cNvSpPr txBox="1">
            <a:spLocks/>
          </p:cNvSpPr>
          <p:nvPr/>
        </p:nvSpPr>
        <p:spPr>
          <a:xfrm>
            <a:off x="3607707" y="3233014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0" name="Platshållare för innehåll 2">
            <a:extLst>
              <a:ext uri="{FF2B5EF4-FFF2-40B4-BE49-F238E27FC236}">
                <a16:creationId xmlns:a16="http://schemas.microsoft.com/office/drawing/2014/main" id="{4C9F9852-6EA8-4834-97E9-45EA39B97E80}"/>
              </a:ext>
            </a:extLst>
          </p:cNvPr>
          <p:cNvSpPr txBox="1">
            <a:spLocks/>
          </p:cNvSpPr>
          <p:nvPr/>
        </p:nvSpPr>
        <p:spPr>
          <a:xfrm>
            <a:off x="2369851" y="3233014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grpSp>
        <p:nvGrpSpPr>
          <p:cNvPr id="31" name="Grupp 7">
            <a:extLst>
              <a:ext uri="{FF2B5EF4-FFF2-40B4-BE49-F238E27FC236}">
                <a16:creationId xmlns:a16="http://schemas.microsoft.com/office/drawing/2014/main" id="{18C5E7B3-24BA-4FA4-93F3-193FEE794485}"/>
              </a:ext>
            </a:extLst>
          </p:cNvPr>
          <p:cNvGrpSpPr/>
          <p:nvPr/>
        </p:nvGrpSpPr>
        <p:grpSpPr>
          <a:xfrm>
            <a:off x="842773" y="3383776"/>
            <a:ext cx="1380757" cy="1848704"/>
            <a:chOff x="680412" y="3368775"/>
            <a:chExt cx="1380757" cy="1848704"/>
          </a:xfrm>
        </p:grpSpPr>
        <p:sp>
          <p:nvSpPr>
            <p:cNvPr id="32" name="textruta 73">
              <a:extLst>
                <a:ext uri="{FF2B5EF4-FFF2-40B4-BE49-F238E27FC236}">
                  <a16:creationId xmlns:a16="http://schemas.microsoft.com/office/drawing/2014/main" id="{88E740A8-1DE2-4F4B-B2E9-FCCA5933E37F}"/>
                </a:ext>
              </a:extLst>
            </p:cNvPr>
            <p:cNvSpPr txBox="1"/>
            <p:nvPr/>
          </p:nvSpPr>
          <p:spPr>
            <a:xfrm>
              <a:off x="680412" y="3368775"/>
              <a:ext cx="13203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tabLst>
                  <a:tab pos="2687638" algn="l"/>
                </a:tabLst>
              </a:pPr>
              <a:r>
                <a:rPr lang="fi-FI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Vastaajan</a:t>
              </a:r>
            </a:p>
            <a:p>
              <a:pPr algn="ctr">
                <a:tabLst>
                  <a:tab pos="2687638" algn="l"/>
                </a:tabLst>
              </a:pPr>
              <a:r>
                <a:rPr lang="fi-FI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tarjous</a:t>
              </a:r>
            </a:p>
          </p:txBody>
        </p:sp>
        <p:sp>
          <p:nvSpPr>
            <p:cNvPr id="33" name="Platshållare för innehåll 4">
              <a:extLst>
                <a:ext uri="{FF2B5EF4-FFF2-40B4-BE49-F238E27FC236}">
                  <a16:creationId xmlns:a16="http://schemas.microsoft.com/office/drawing/2014/main" id="{0DF59FC6-4CEF-4C7F-8C20-0EF4EBA7CA9E}"/>
                </a:ext>
              </a:extLst>
            </p:cNvPr>
            <p:cNvSpPr txBox="1">
              <a:spLocks/>
            </p:cNvSpPr>
            <p:nvPr/>
          </p:nvSpPr>
          <p:spPr>
            <a:xfrm>
              <a:off x="684273" y="4116467"/>
              <a:ext cx="1376896" cy="11010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3+kortin valttituki</a:t>
              </a:r>
            </a:p>
          </p:txBody>
        </p:sp>
      </p:grpSp>
      <p:sp>
        <p:nvSpPr>
          <p:cNvPr id="34" name="Platshållare för innehåll 4">
            <a:extLst>
              <a:ext uri="{FF2B5EF4-FFF2-40B4-BE49-F238E27FC236}">
                <a16:creationId xmlns:a16="http://schemas.microsoft.com/office/drawing/2014/main" id="{4793E2D8-F84C-4501-BDF6-702A57BEE48E}"/>
              </a:ext>
            </a:extLst>
          </p:cNvPr>
          <p:cNvSpPr txBox="1">
            <a:spLocks/>
          </p:cNvSpPr>
          <p:nvPr/>
        </p:nvSpPr>
        <p:spPr>
          <a:xfrm>
            <a:off x="4744615" y="1959861"/>
            <a:ext cx="2816922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3+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alaväri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12+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35" name="Rektangel med rundade hörn 46">
            <a:extLst>
              <a:ext uri="{FF2B5EF4-FFF2-40B4-BE49-F238E27FC236}">
                <a16:creationId xmlns:a16="http://schemas.microsoft.com/office/drawing/2014/main" id="{EAAB62F8-EE3E-4479-B7B1-7FE5CCE41A92}"/>
              </a:ext>
            </a:extLst>
          </p:cNvPr>
          <p:cNvSpPr/>
          <p:nvPr/>
        </p:nvSpPr>
        <p:spPr>
          <a:xfrm>
            <a:off x="3651230" y="1915265"/>
            <a:ext cx="770711" cy="432092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♦</a:t>
            </a:r>
            <a:endParaRPr lang="sv-SE" sz="3400" b="1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36" name="Rektangel med rundade hörn 46">
            <a:extLst>
              <a:ext uri="{FF2B5EF4-FFF2-40B4-BE49-F238E27FC236}">
                <a16:creationId xmlns:a16="http://schemas.microsoft.com/office/drawing/2014/main" id="{FE8B1781-C565-43B6-BF47-E92BE72D5BD8}"/>
              </a:ext>
            </a:extLst>
          </p:cNvPr>
          <p:cNvSpPr/>
          <p:nvPr/>
        </p:nvSpPr>
        <p:spPr>
          <a:xfrm>
            <a:off x="2465879" y="1919802"/>
            <a:ext cx="772422" cy="423019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♣ </a:t>
            </a:r>
            <a:endParaRPr lang="sv-SE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37" name="Platshållare för innehåll 4">
            <a:extLst>
              <a:ext uri="{FF2B5EF4-FFF2-40B4-BE49-F238E27FC236}">
                <a16:creationId xmlns:a16="http://schemas.microsoft.com/office/drawing/2014/main" id="{CF3CA350-AD37-472B-9148-5F53E635E469}"/>
              </a:ext>
            </a:extLst>
          </p:cNvPr>
          <p:cNvSpPr txBox="1">
            <a:spLocks/>
          </p:cNvSpPr>
          <p:nvPr/>
        </p:nvSpPr>
        <p:spPr>
          <a:xfrm>
            <a:off x="4744615" y="5326722"/>
            <a:ext cx="4901380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619250" algn="l"/>
              </a:tabLst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16+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38" name="Rektangel med rundade hörn 46">
            <a:extLst>
              <a:ext uri="{FF2B5EF4-FFF2-40B4-BE49-F238E27FC236}">
                <a16:creationId xmlns:a16="http://schemas.microsoft.com/office/drawing/2014/main" id="{E1380FB7-6BD4-4B9C-9671-B2329F4A8FBA}"/>
              </a:ext>
            </a:extLst>
          </p:cNvPr>
          <p:cNvSpPr/>
          <p:nvPr/>
        </p:nvSpPr>
        <p:spPr>
          <a:xfrm>
            <a:off x="3598843" y="5282126"/>
            <a:ext cx="770711" cy="432092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5 ♦</a:t>
            </a:r>
            <a:endParaRPr lang="sv-SE" sz="3400" b="1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39" name="Rektangel med rundade hörn 46">
            <a:extLst>
              <a:ext uri="{FF2B5EF4-FFF2-40B4-BE49-F238E27FC236}">
                <a16:creationId xmlns:a16="http://schemas.microsoft.com/office/drawing/2014/main" id="{6B2CB07B-2C39-473A-AD24-7240457F04D6}"/>
              </a:ext>
            </a:extLst>
          </p:cNvPr>
          <p:cNvSpPr/>
          <p:nvPr/>
        </p:nvSpPr>
        <p:spPr>
          <a:xfrm>
            <a:off x="2389679" y="5286556"/>
            <a:ext cx="772422" cy="423019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5 ♣</a:t>
            </a:r>
            <a:endParaRPr lang="sv-SE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40" name="Platshållare för innehåll 4">
            <a:extLst>
              <a:ext uri="{FF2B5EF4-FFF2-40B4-BE49-F238E27FC236}">
                <a16:creationId xmlns:a16="http://schemas.microsoft.com/office/drawing/2014/main" id="{3D261118-7A4E-4DE6-8F2C-D4B443012872}"/>
              </a:ext>
            </a:extLst>
          </p:cNvPr>
          <p:cNvSpPr txBox="1">
            <a:spLocks/>
          </p:cNvSpPr>
          <p:nvPr/>
        </p:nvSpPr>
        <p:spPr>
          <a:xfrm>
            <a:off x="4744615" y="4636058"/>
            <a:ext cx="4655274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527175" algn="l"/>
              </a:tabLst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11-12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sv-SE" sz="2400" dirty="0">
                <a:solidFill>
                  <a:srgbClr val="CC66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400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400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41" name="Rektangel med rundade hörn 46">
            <a:extLst>
              <a:ext uri="{FF2B5EF4-FFF2-40B4-BE49-F238E27FC236}">
                <a16:creationId xmlns:a16="http://schemas.microsoft.com/office/drawing/2014/main" id="{E06CCD5D-81E7-4771-ADD2-7BC812561806}"/>
              </a:ext>
            </a:extLst>
          </p:cNvPr>
          <p:cNvSpPr/>
          <p:nvPr/>
        </p:nvSpPr>
        <p:spPr>
          <a:xfrm>
            <a:off x="3598843" y="4591462"/>
            <a:ext cx="770711" cy="432092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3 ♦</a:t>
            </a:r>
            <a:endParaRPr lang="sv-SE" sz="3400" b="1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42" name="Rektangel med rundade hörn 46">
            <a:extLst>
              <a:ext uri="{FF2B5EF4-FFF2-40B4-BE49-F238E27FC236}">
                <a16:creationId xmlns:a16="http://schemas.microsoft.com/office/drawing/2014/main" id="{96EBC8E7-4933-4561-BF5A-BE1B034B8B27}"/>
              </a:ext>
            </a:extLst>
          </p:cNvPr>
          <p:cNvSpPr/>
          <p:nvPr/>
        </p:nvSpPr>
        <p:spPr>
          <a:xfrm>
            <a:off x="2389679" y="4595999"/>
            <a:ext cx="772422" cy="423019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♣</a:t>
            </a:r>
            <a:endParaRPr lang="sv-SE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43" name="Platshållare för innehåll 4">
            <a:extLst>
              <a:ext uri="{FF2B5EF4-FFF2-40B4-BE49-F238E27FC236}">
                <a16:creationId xmlns:a16="http://schemas.microsoft.com/office/drawing/2014/main" id="{9BC58D03-F181-4966-AC5A-E6B2D1BF8267}"/>
              </a:ext>
            </a:extLst>
          </p:cNvPr>
          <p:cNvSpPr txBox="1">
            <a:spLocks/>
          </p:cNvSpPr>
          <p:nvPr/>
        </p:nvSpPr>
        <p:spPr>
          <a:xfrm>
            <a:off x="4744615" y="3945394"/>
            <a:ext cx="3992579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790700" algn="l"/>
                <a:tab pos="5038725" algn="r"/>
              </a:tabLst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6-10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endParaRPr lang="sv-SE" sz="2400" dirty="0">
              <a:solidFill>
                <a:srgbClr val="CC6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44" name="Rektangel med rundade hörn 46">
            <a:extLst>
              <a:ext uri="{FF2B5EF4-FFF2-40B4-BE49-F238E27FC236}">
                <a16:creationId xmlns:a16="http://schemas.microsoft.com/office/drawing/2014/main" id="{C41CCB4E-2A21-46DE-B43C-B2DE69331D3E}"/>
              </a:ext>
            </a:extLst>
          </p:cNvPr>
          <p:cNvSpPr/>
          <p:nvPr/>
        </p:nvSpPr>
        <p:spPr>
          <a:xfrm>
            <a:off x="3598843" y="3900798"/>
            <a:ext cx="770711" cy="432092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2 ♦</a:t>
            </a:r>
            <a:endParaRPr lang="sv-SE" sz="3400" b="1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45" name="Rektangel med rundade hörn 46">
            <a:extLst>
              <a:ext uri="{FF2B5EF4-FFF2-40B4-BE49-F238E27FC236}">
                <a16:creationId xmlns:a16="http://schemas.microsoft.com/office/drawing/2014/main" id="{7D9D7ADC-2DD1-49AB-A4FE-AD4675FE1073}"/>
              </a:ext>
            </a:extLst>
          </p:cNvPr>
          <p:cNvSpPr/>
          <p:nvPr/>
        </p:nvSpPr>
        <p:spPr>
          <a:xfrm>
            <a:off x="2389679" y="3905335"/>
            <a:ext cx="772422" cy="423019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sv-SE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1F901149-7F00-409E-BA29-431AB112E23E}"/>
              </a:ext>
            </a:extLst>
          </p:cNvPr>
          <p:cNvSpPr txBox="1"/>
          <p:nvPr/>
        </p:nvSpPr>
        <p:spPr>
          <a:xfrm>
            <a:off x="664234" y="2616385"/>
            <a:ext cx="5658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Alavärin tukeminen </a:t>
            </a:r>
            <a:r>
              <a:rPr lang="fi-FI" sz="20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kieltää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4 kortin ylävärin.</a:t>
            </a:r>
          </a:p>
        </p:txBody>
      </p:sp>
    </p:spTree>
    <p:extLst>
      <p:ext uri="{BB962C8B-B14F-4D97-AF65-F5344CB8AC3E}">
        <p14:creationId xmlns:p14="http://schemas.microsoft.com/office/powerpoint/2010/main" val="148989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 animBg="1"/>
      <p:bldP spid="30" grpId="0" animBg="1"/>
      <p:bldP spid="34" grpId="0"/>
      <p:bldP spid="35" grpId="0" animBg="1"/>
      <p:bldP spid="36" grpId="0" animBg="1"/>
      <p:bldP spid="37" grpId="0"/>
      <p:bldP spid="38" grpId="0" animBg="1"/>
      <p:bldP spid="39" grpId="0" animBg="1"/>
      <p:bldP spid="40" grpId="0"/>
      <p:bldP spid="41" grpId="0" animBg="1"/>
      <p:bldP spid="42" grpId="0" animBg="1"/>
      <p:bldP spid="43" grpId="0"/>
      <p:bldP spid="44" grpId="0" animBg="1"/>
      <p:bldP spid="45" grpId="0" animBg="1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7B73B6-90FF-41AF-88AC-CCF5B4E1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Vastaajalla ei ole valttitukea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A75008C-F998-4148-892C-AC1868DF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9E8E77-BC62-488F-81CB-56BAEB8C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355629B-3D5F-4243-8AC5-22F6F10B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12</a:t>
            </a:fld>
            <a:endParaRPr lang="fi-FI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AFCC5E0-0DF4-4C47-AF76-B8FFA4D11292}"/>
              </a:ext>
            </a:extLst>
          </p:cNvPr>
          <p:cNvSpPr txBox="1"/>
          <p:nvPr/>
        </p:nvSpPr>
        <p:spPr>
          <a:xfrm>
            <a:off x="838200" y="1690688"/>
            <a:ext cx="607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Vastaajan ensimmäinen tarjous ilman valttitukea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ED75459-8A47-405F-80C8-DCD87F054359}"/>
              </a:ext>
            </a:extLst>
          </p:cNvPr>
          <p:cNvSpPr txBox="1"/>
          <p:nvPr/>
        </p:nvSpPr>
        <p:spPr>
          <a:xfrm>
            <a:off x="945634" y="2239109"/>
            <a:ext cx="57246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Pass	0-5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tabLst>
                <a:tab pos="1614488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 uusi väri	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ja 4+kortin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Pisin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Korkein 5-kortin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Lähin ylempi 4-kortin väri	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572F2788-B651-40C7-BD7B-269C4FBF2E8B}"/>
              </a:ext>
            </a:extLst>
          </p:cNvPr>
          <p:cNvSpPr txBox="1"/>
          <p:nvPr/>
        </p:nvSpPr>
        <p:spPr>
          <a:xfrm>
            <a:off x="838200" y="4171970"/>
            <a:ext cx="674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vastaus 4+kortin valttituella vastaajan värissä</a:t>
            </a:r>
          </a:p>
        </p:txBody>
      </p:sp>
      <p:grpSp>
        <p:nvGrpSpPr>
          <p:cNvPr id="9" name="Grupp 9">
            <a:extLst>
              <a:ext uri="{FF2B5EF4-FFF2-40B4-BE49-F238E27FC236}">
                <a16:creationId xmlns:a16="http://schemas.microsoft.com/office/drawing/2014/main" id="{0DFEA835-0347-4E3A-963F-F505828A44FA}"/>
              </a:ext>
            </a:extLst>
          </p:cNvPr>
          <p:cNvGrpSpPr/>
          <p:nvPr/>
        </p:nvGrpSpPr>
        <p:grpSpPr>
          <a:xfrm>
            <a:off x="1088437" y="5981474"/>
            <a:ext cx="7112223" cy="461665"/>
            <a:chOff x="1061393" y="5572109"/>
            <a:chExt cx="7112223" cy="461665"/>
          </a:xfrm>
        </p:grpSpPr>
        <p:sp>
          <p:nvSpPr>
            <p:cNvPr id="10" name="Rektangel med rundade hörn 46">
              <a:extLst>
                <a:ext uri="{FF2B5EF4-FFF2-40B4-BE49-F238E27FC236}">
                  <a16:creationId xmlns:a16="http://schemas.microsoft.com/office/drawing/2014/main" id="{121F2E53-9DA4-4AE9-AA3B-FCA6A8CA3451}"/>
                </a:ext>
              </a:extLst>
            </p:cNvPr>
            <p:cNvSpPr/>
            <p:nvPr/>
          </p:nvSpPr>
          <p:spPr>
            <a:xfrm>
              <a:off x="2149632" y="5591431"/>
              <a:ext cx="782219" cy="42302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D2232B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4 ♠</a:t>
              </a:r>
            </a:p>
          </p:txBody>
        </p:sp>
        <p:sp>
          <p:nvSpPr>
            <p:cNvPr id="11" name="Rektangel med rundade hörn 46">
              <a:extLst>
                <a:ext uri="{FF2B5EF4-FFF2-40B4-BE49-F238E27FC236}">
                  <a16:creationId xmlns:a16="http://schemas.microsoft.com/office/drawing/2014/main" id="{23E48DE9-0F99-4068-80C6-A499DD974A24}"/>
                </a:ext>
              </a:extLst>
            </p:cNvPr>
            <p:cNvSpPr/>
            <p:nvPr/>
          </p:nvSpPr>
          <p:spPr>
            <a:xfrm>
              <a:off x="1061393" y="5592719"/>
              <a:ext cx="766668" cy="42044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D2232B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4 ♥</a:t>
              </a:r>
            </a:p>
          </p:txBody>
        </p:sp>
        <p:sp>
          <p:nvSpPr>
            <p:cNvPr id="12" name="textruta 35">
              <a:extLst>
                <a:ext uri="{FF2B5EF4-FFF2-40B4-BE49-F238E27FC236}">
                  <a16:creationId xmlns:a16="http://schemas.microsoft.com/office/drawing/2014/main" id="{FAFD6415-39BE-4F64-A72B-33CA944661FB}"/>
                </a:ext>
              </a:extLst>
            </p:cNvPr>
            <p:cNvSpPr txBox="1"/>
            <p:nvPr/>
          </p:nvSpPr>
          <p:spPr>
            <a:xfrm>
              <a:off x="3474573" y="5572109"/>
              <a:ext cx="4699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14488" algn="l"/>
                </a:tabLst>
                <a:defRPr/>
              </a:pP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18+ </a:t>
              </a:r>
              <a:r>
                <a:rPr kumimoji="0" lang="fi-FI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ap</a:t>
              </a: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 </a:t>
              </a: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	</a:t>
              </a: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Loppusitoumusehdotus</a:t>
              </a:r>
            </a:p>
          </p:txBody>
        </p:sp>
      </p:grpSp>
      <p:sp>
        <p:nvSpPr>
          <p:cNvPr id="13" name="Höger klammerparentes 36">
            <a:extLst>
              <a:ext uri="{FF2B5EF4-FFF2-40B4-BE49-F238E27FC236}">
                <a16:creationId xmlns:a16="http://schemas.microsoft.com/office/drawing/2014/main" id="{7A059141-F491-4A62-840A-EA6B457BA00C}"/>
              </a:ext>
            </a:extLst>
          </p:cNvPr>
          <p:cNvSpPr/>
          <p:nvPr/>
        </p:nvSpPr>
        <p:spPr>
          <a:xfrm>
            <a:off x="6232536" y="2662357"/>
            <a:ext cx="399495" cy="1429305"/>
          </a:xfrm>
          <a:prstGeom prst="rightBrace">
            <a:avLst>
              <a:gd name="adj1" fmla="val 25282"/>
              <a:gd name="adj2" fmla="val 47515"/>
            </a:avLst>
          </a:prstGeom>
          <a:noFill/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Sans Bridge" panose="020B0500000000000000" pitchFamily="34" charset="0"/>
              <a:ea typeface="+mn-ea"/>
              <a:cs typeface="+mn-cs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8B0264AB-36F7-4449-857B-D6152564A6DD}"/>
              </a:ext>
            </a:extLst>
          </p:cNvPr>
          <p:cNvSpPr txBox="1"/>
          <p:nvPr/>
        </p:nvSpPr>
        <p:spPr>
          <a:xfrm>
            <a:off x="6812731" y="3093027"/>
            <a:ext cx="215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Vaatimustarjous</a:t>
            </a:r>
          </a:p>
        </p:txBody>
      </p:sp>
      <p:grpSp>
        <p:nvGrpSpPr>
          <p:cNvPr id="15" name="Grupp 3">
            <a:extLst>
              <a:ext uri="{FF2B5EF4-FFF2-40B4-BE49-F238E27FC236}">
                <a16:creationId xmlns:a16="http://schemas.microsoft.com/office/drawing/2014/main" id="{354682D7-48D0-4BF8-B991-E3D6DF6F75E3}"/>
              </a:ext>
            </a:extLst>
          </p:cNvPr>
          <p:cNvGrpSpPr/>
          <p:nvPr/>
        </p:nvGrpSpPr>
        <p:grpSpPr>
          <a:xfrm>
            <a:off x="1070709" y="4850457"/>
            <a:ext cx="3871235" cy="461665"/>
            <a:chOff x="1043665" y="4441092"/>
            <a:chExt cx="3871235" cy="461665"/>
          </a:xfrm>
        </p:grpSpPr>
        <p:sp>
          <p:nvSpPr>
            <p:cNvPr id="16" name="textruta 8">
              <a:extLst>
                <a:ext uri="{FF2B5EF4-FFF2-40B4-BE49-F238E27FC236}">
                  <a16:creationId xmlns:a16="http://schemas.microsoft.com/office/drawing/2014/main" id="{2B419BC9-EF87-4B87-81EC-E881F8826DC9}"/>
                </a:ext>
              </a:extLst>
            </p:cNvPr>
            <p:cNvSpPr txBox="1"/>
            <p:nvPr/>
          </p:nvSpPr>
          <p:spPr>
            <a:xfrm>
              <a:off x="3473093" y="4441092"/>
              <a:ext cx="14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14488" algn="l"/>
                </a:tabLst>
                <a:defRPr/>
              </a:pP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12-14 </a:t>
              </a:r>
              <a:r>
                <a:rPr kumimoji="0" lang="fi-FI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ap</a:t>
              </a:r>
              <a:endPara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GillSans Bridge" panose="020B0500000000000000" pitchFamily="34" charset="0"/>
              </a:endParaRPr>
            </a:p>
          </p:txBody>
        </p:sp>
        <p:sp>
          <p:nvSpPr>
            <p:cNvPr id="17" name="Rektangel med rundade hörn 46">
              <a:extLst>
                <a:ext uri="{FF2B5EF4-FFF2-40B4-BE49-F238E27FC236}">
                  <a16:creationId xmlns:a16="http://schemas.microsoft.com/office/drawing/2014/main" id="{39FE67B1-306E-4A7B-B692-CAA77D418221}"/>
                </a:ext>
              </a:extLst>
            </p:cNvPr>
            <p:cNvSpPr/>
            <p:nvPr/>
          </p:nvSpPr>
          <p:spPr>
            <a:xfrm>
              <a:off x="2151481" y="4460414"/>
              <a:ext cx="782219" cy="42302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2 ♠</a:t>
              </a:r>
            </a:p>
          </p:txBody>
        </p:sp>
        <p:sp>
          <p:nvSpPr>
            <p:cNvPr id="18" name="Rektangel med rundade hörn 46">
              <a:extLst>
                <a:ext uri="{FF2B5EF4-FFF2-40B4-BE49-F238E27FC236}">
                  <a16:creationId xmlns:a16="http://schemas.microsoft.com/office/drawing/2014/main" id="{1F5BA35C-9AEA-4A69-93B3-B96C45BB5E79}"/>
                </a:ext>
              </a:extLst>
            </p:cNvPr>
            <p:cNvSpPr/>
            <p:nvPr/>
          </p:nvSpPr>
          <p:spPr>
            <a:xfrm>
              <a:off x="1043665" y="4461702"/>
              <a:ext cx="766668" cy="42044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2 ♥</a:t>
              </a:r>
            </a:p>
          </p:txBody>
        </p:sp>
      </p:grpSp>
      <p:grpSp>
        <p:nvGrpSpPr>
          <p:cNvPr id="19" name="Grupp 10">
            <a:extLst>
              <a:ext uri="{FF2B5EF4-FFF2-40B4-BE49-F238E27FC236}">
                <a16:creationId xmlns:a16="http://schemas.microsoft.com/office/drawing/2014/main" id="{630E6A18-869A-4651-83FA-9C220C58DD0C}"/>
              </a:ext>
            </a:extLst>
          </p:cNvPr>
          <p:cNvGrpSpPr/>
          <p:nvPr/>
        </p:nvGrpSpPr>
        <p:grpSpPr>
          <a:xfrm>
            <a:off x="1070709" y="5417469"/>
            <a:ext cx="3737886" cy="461665"/>
            <a:chOff x="1043665" y="5008104"/>
            <a:chExt cx="3737886" cy="461665"/>
          </a:xfrm>
        </p:grpSpPr>
        <p:sp>
          <p:nvSpPr>
            <p:cNvPr id="20" name="textruta 34">
              <a:extLst>
                <a:ext uri="{FF2B5EF4-FFF2-40B4-BE49-F238E27FC236}">
                  <a16:creationId xmlns:a16="http://schemas.microsoft.com/office/drawing/2014/main" id="{0181129A-AC2F-47B5-B41C-C8DCCEE8667A}"/>
                </a:ext>
              </a:extLst>
            </p:cNvPr>
            <p:cNvSpPr txBox="1"/>
            <p:nvPr/>
          </p:nvSpPr>
          <p:spPr>
            <a:xfrm>
              <a:off x="3492329" y="5008104"/>
              <a:ext cx="1289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614488" algn="l"/>
                </a:tabLst>
                <a:defRPr/>
              </a:pPr>
              <a:r>
                <a:rPr kumimoji="0" lang="fi-FI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15-17 </a:t>
              </a:r>
              <a:r>
                <a:rPr kumimoji="0" lang="fi-FI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</a:rPr>
                <a:t>ap</a:t>
              </a:r>
              <a:endPara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GillSans Bridge" panose="020B0500000000000000" pitchFamily="34" charset="0"/>
              </a:endParaRPr>
            </a:p>
          </p:txBody>
        </p:sp>
        <p:sp>
          <p:nvSpPr>
            <p:cNvPr id="21" name="Rektangel med rundade hörn 46">
              <a:extLst>
                <a:ext uri="{FF2B5EF4-FFF2-40B4-BE49-F238E27FC236}">
                  <a16:creationId xmlns:a16="http://schemas.microsoft.com/office/drawing/2014/main" id="{5447991A-9FDF-4FC3-AEAA-1097C890C5BA}"/>
                </a:ext>
              </a:extLst>
            </p:cNvPr>
            <p:cNvSpPr/>
            <p:nvPr/>
          </p:nvSpPr>
          <p:spPr>
            <a:xfrm>
              <a:off x="2151481" y="5027426"/>
              <a:ext cx="782219" cy="423021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3 ♠</a:t>
              </a:r>
            </a:p>
          </p:txBody>
        </p:sp>
        <p:sp>
          <p:nvSpPr>
            <p:cNvPr id="22" name="Rektangel med rundade hörn 46">
              <a:extLst>
                <a:ext uri="{FF2B5EF4-FFF2-40B4-BE49-F238E27FC236}">
                  <a16:creationId xmlns:a16="http://schemas.microsoft.com/office/drawing/2014/main" id="{9F158441-6086-4F3A-AE28-F435A7540FBA}"/>
                </a:ext>
              </a:extLst>
            </p:cNvPr>
            <p:cNvSpPr/>
            <p:nvPr/>
          </p:nvSpPr>
          <p:spPr>
            <a:xfrm>
              <a:off x="1043665" y="5028714"/>
              <a:ext cx="766668" cy="42044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lIns="36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3 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93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79FE03-D870-4DCF-9181-0C4FAD0D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- yli - yksi</a:t>
            </a:r>
            <a:br>
              <a:rPr lang="fi-FI" dirty="0"/>
            </a:br>
            <a:r>
              <a:rPr lang="fi-FI" dirty="0"/>
              <a:t>Valttituki vastaajan värille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44BEB9C-C83B-45BE-AC1F-3AEABB639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D6607A2-ADBA-492F-ACDC-7A43572C3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1BDC8C-67BD-4C1D-8324-41B5CCE1E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933D50-5655-4818-8252-22FF64BD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4943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8B511BB-F50F-491B-96DC-704828B6A9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85762" y="1825625"/>
            <a:ext cx="5154476" cy="4351338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A39E612-D86D-48A7-B8AA-66BEF6F8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ensimmäinen tarjous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ACEDF7-1E34-4F15-8E69-BF085555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82CF3F-DD9F-42AE-8F9B-F9F37BD8C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60DD20-43E6-463F-AD04-F2259961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14</a:t>
            </a:fld>
            <a:endParaRPr lang="fi-FI"/>
          </a:p>
        </p:txBody>
      </p:sp>
      <p:sp>
        <p:nvSpPr>
          <p:cNvPr id="8" name="textruta 46">
            <a:extLst>
              <a:ext uri="{FF2B5EF4-FFF2-40B4-BE49-F238E27FC236}">
                <a16:creationId xmlns:a16="http://schemas.microsoft.com/office/drawing/2014/main" id="{1DC734CD-C1A6-4081-B348-EE3BE182C62A}"/>
              </a:ext>
            </a:extLst>
          </p:cNvPr>
          <p:cNvSpPr txBox="1"/>
          <p:nvPr/>
        </p:nvSpPr>
        <p:spPr>
          <a:xfrm>
            <a:off x="838200" y="1859173"/>
            <a:ext cx="1581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avaa</a:t>
            </a:r>
          </a:p>
        </p:txBody>
      </p:sp>
      <p:sp>
        <p:nvSpPr>
          <p:cNvPr id="9" name="textruta 47">
            <a:extLst>
              <a:ext uri="{FF2B5EF4-FFF2-40B4-BE49-F238E27FC236}">
                <a16:creationId xmlns:a16="http://schemas.microsoft.com/office/drawing/2014/main" id="{FE05F206-EAF8-42F9-A8A5-D684D6A2734B}"/>
              </a:ext>
            </a:extLst>
          </p:cNvPr>
          <p:cNvSpPr txBox="1"/>
          <p:nvPr/>
        </p:nvSpPr>
        <p:spPr>
          <a:xfrm>
            <a:off x="838200" y="2434823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10" name="textruta 39">
            <a:extLst>
              <a:ext uri="{FF2B5EF4-FFF2-40B4-BE49-F238E27FC236}">
                <a16:creationId xmlns:a16="http://schemas.microsoft.com/office/drawing/2014/main" id="{A5D3D221-EFD2-4151-A29C-53DA4151A634}"/>
              </a:ext>
            </a:extLst>
          </p:cNvPr>
          <p:cNvSpPr txBox="1"/>
          <p:nvPr/>
        </p:nvSpPr>
        <p:spPr>
          <a:xfrm>
            <a:off x="3900641" y="1859173"/>
            <a:ext cx="246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herttaa,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1" name="textruta 43">
            <a:extLst>
              <a:ext uri="{FF2B5EF4-FFF2-40B4-BE49-F238E27FC236}">
                <a16:creationId xmlns:a16="http://schemas.microsoft.com/office/drawing/2014/main" id="{A8E82F07-280F-4C01-8E6B-EB451023272A}"/>
              </a:ext>
            </a:extLst>
          </p:cNvPr>
          <p:cNvSpPr txBox="1"/>
          <p:nvPr/>
        </p:nvSpPr>
        <p:spPr>
          <a:xfrm>
            <a:off x="2074524" y="4036816"/>
            <a:ext cx="2096792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pataa, 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49">
            <a:extLst>
              <a:ext uri="{FF2B5EF4-FFF2-40B4-BE49-F238E27FC236}">
                <a16:creationId xmlns:a16="http://schemas.microsoft.com/office/drawing/2014/main" id="{1EBA4621-F438-4B51-A767-5FD3E094ED9C}"/>
              </a:ext>
            </a:extLst>
          </p:cNvPr>
          <p:cNvSpPr txBox="1"/>
          <p:nvPr/>
        </p:nvSpPr>
        <p:spPr>
          <a:xfrm>
            <a:off x="851762" y="4721089"/>
            <a:ext cx="450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 on </a:t>
            </a:r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vaatimustarjous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, 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jolloin avaajan on tarjottava uudelleen!</a:t>
            </a:r>
          </a:p>
        </p:txBody>
      </p:sp>
      <p:sp>
        <p:nvSpPr>
          <p:cNvPr id="13" name="textruta 55">
            <a:extLst>
              <a:ext uri="{FF2B5EF4-FFF2-40B4-BE49-F238E27FC236}">
                <a16:creationId xmlns:a16="http://schemas.microsoft.com/office/drawing/2014/main" id="{C4F6D1DC-9A3E-4253-ABE0-374E3FBDA20B}"/>
              </a:ext>
            </a:extLst>
          </p:cNvPr>
          <p:cNvSpPr txBox="1"/>
          <p:nvPr/>
        </p:nvSpPr>
        <p:spPr>
          <a:xfrm>
            <a:off x="851762" y="3010473"/>
            <a:ext cx="4940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Ilman 3+ valttitukea hertassa, vastaaja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voi ehdottaa omaa väriään valtiksi</a:t>
            </a: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59F2D407-7BF0-45E9-8226-91A9981720EF}"/>
              </a:ext>
            </a:extLst>
          </p:cNvPr>
          <p:cNvSpPr/>
          <p:nvPr/>
        </p:nvSpPr>
        <p:spPr>
          <a:xfrm>
            <a:off x="2633034" y="1798812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44D54965-D964-4F39-A18A-783EAE956181}"/>
              </a:ext>
            </a:extLst>
          </p:cNvPr>
          <p:cNvSpPr/>
          <p:nvPr/>
        </p:nvSpPr>
        <p:spPr>
          <a:xfrm>
            <a:off x="940418" y="3945744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</p:spTree>
    <p:extLst>
      <p:ext uri="{BB962C8B-B14F-4D97-AF65-F5344CB8AC3E}">
        <p14:creationId xmlns:p14="http://schemas.microsoft.com/office/powerpoint/2010/main" val="374676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FDB0FA-BCA1-490D-8794-3CA4B67C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ensimmäinen tarjous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1E4CCF-DB81-442D-9F9B-7ABE2B34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8336E9C-8F7F-41D7-B427-AADDBC1BF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4D0D291-A2B4-4821-85EA-6DC8573A9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15</a:t>
            </a:fld>
            <a:endParaRPr lang="fi-FI"/>
          </a:p>
        </p:txBody>
      </p:sp>
      <p:sp>
        <p:nvSpPr>
          <p:cNvPr id="6" name="textruta 46">
            <a:extLst>
              <a:ext uri="{FF2B5EF4-FFF2-40B4-BE49-F238E27FC236}">
                <a16:creationId xmlns:a16="http://schemas.microsoft.com/office/drawing/2014/main" id="{AD4313AC-4491-494A-8552-F045878ABF3A}"/>
              </a:ext>
            </a:extLst>
          </p:cNvPr>
          <p:cNvSpPr txBox="1"/>
          <p:nvPr/>
        </p:nvSpPr>
        <p:spPr>
          <a:xfrm>
            <a:off x="3753482" y="1734716"/>
            <a:ext cx="1581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avaa</a:t>
            </a:r>
          </a:p>
        </p:txBody>
      </p:sp>
      <p:sp>
        <p:nvSpPr>
          <p:cNvPr id="7" name="textruta 47">
            <a:extLst>
              <a:ext uri="{FF2B5EF4-FFF2-40B4-BE49-F238E27FC236}">
                <a16:creationId xmlns:a16="http://schemas.microsoft.com/office/drawing/2014/main" id="{AA68943C-9436-461F-9DAD-0E4BB2D6723C}"/>
              </a:ext>
            </a:extLst>
          </p:cNvPr>
          <p:cNvSpPr txBox="1"/>
          <p:nvPr/>
        </p:nvSpPr>
        <p:spPr>
          <a:xfrm>
            <a:off x="1932630" y="3059551"/>
            <a:ext cx="5223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vastaajana seuraavilla käsillä?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111077F4-81D8-49CD-81BD-B209C55E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830" y="3610770"/>
            <a:ext cx="154850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KQ62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K10973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82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D5743E00-7BE4-4C2F-92AA-E7A1D5716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2695" y="3608762"/>
            <a:ext cx="147739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AQJ10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KQ85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98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J96</a:t>
            </a:r>
          </a:p>
        </p:txBody>
      </p:sp>
      <p:sp>
        <p:nvSpPr>
          <p:cNvPr id="10" name="textruta 49">
            <a:extLst>
              <a:ext uri="{FF2B5EF4-FFF2-40B4-BE49-F238E27FC236}">
                <a16:creationId xmlns:a16="http://schemas.microsoft.com/office/drawing/2014/main" id="{FB0A934E-6E92-4771-8CA8-FFCE0BA05296}"/>
              </a:ext>
            </a:extLst>
          </p:cNvPr>
          <p:cNvSpPr txBox="1"/>
          <p:nvPr/>
        </p:nvSpPr>
        <p:spPr>
          <a:xfrm>
            <a:off x="881015" y="5860938"/>
            <a:ext cx="1139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Pisin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</a:t>
            </a:r>
          </a:p>
        </p:txBody>
      </p:sp>
      <p:sp>
        <p:nvSpPr>
          <p:cNvPr id="11" name="Rektangel med rundade hörn 46">
            <a:extLst>
              <a:ext uri="{FF2B5EF4-FFF2-40B4-BE49-F238E27FC236}">
                <a16:creationId xmlns:a16="http://schemas.microsoft.com/office/drawing/2014/main" id="{5F561739-BD19-49CC-BDD9-D2A32E7913A5}"/>
              </a:ext>
            </a:extLst>
          </p:cNvPr>
          <p:cNvSpPr/>
          <p:nvPr/>
        </p:nvSpPr>
        <p:spPr>
          <a:xfrm>
            <a:off x="4017096" y="2296061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♦</a:t>
            </a:r>
          </a:p>
        </p:txBody>
      </p:sp>
      <p:sp>
        <p:nvSpPr>
          <p:cNvPr id="12" name="Rektangel med rundade hörn 46">
            <a:extLst>
              <a:ext uri="{FF2B5EF4-FFF2-40B4-BE49-F238E27FC236}">
                <a16:creationId xmlns:a16="http://schemas.microsoft.com/office/drawing/2014/main" id="{7CDEAE23-F377-4EB3-A189-4D2F534CEBE2}"/>
              </a:ext>
            </a:extLst>
          </p:cNvPr>
          <p:cNvSpPr/>
          <p:nvPr/>
        </p:nvSpPr>
        <p:spPr>
          <a:xfrm>
            <a:off x="4017096" y="5192180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3" name="Rektangel med rundade hörn 46">
            <a:extLst>
              <a:ext uri="{FF2B5EF4-FFF2-40B4-BE49-F238E27FC236}">
                <a16:creationId xmlns:a16="http://schemas.microsoft.com/office/drawing/2014/main" id="{6E2A3B9E-7BA8-48D3-A750-9C74BBD70FC3}"/>
              </a:ext>
            </a:extLst>
          </p:cNvPr>
          <p:cNvSpPr/>
          <p:nvPr/>
        </p:nvSpPr>
        <p:spPr>
          <a:xfrm>
            <a:off x="923830" y="5183251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45E22B45-E2EC-438D-8C98-CC73185D1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7096" y="3608762"/>
            <a:ext cx="172809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KQ1062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K10973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82</a:t>
            </a:r>
          </a:p>
        </p:txBody>
      </p:sp>
      <p:sp>
        <p:nvSpPr>
          <p:cNvPr id="15" name="textruta 70">
            <a:extLst>
              <a:ext uri="{FF2B5EF4-FFF2-40B4-BE49-F238E27FC236}">
                <a16:creationId xmlns:a16="http://schemas.microsoft.com/office/drawing/2014/main" id="{D3760940-D38B-4CCF-B9C3-E2BD81C13114}"/>
              </a:ext>
            </a:extLst>
          </p:cNvPr>
          <p:cNvSpPr txBox="1"/>
          <p:nvPr/>
        </p:nvSpPr>
        <p:spPr>
          <a:xfrm>
            <a:off x="3805578" y="5860938"/>
            <a:ext cx="147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Korkein</a:t>
            </a:r>
          </a:p>
          <a:p>
            <a:pPr algn="ctr"/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5-kortin väri</a:t>
            </a: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E0E5A84E-A086-4254-BACD-E0668DD98069}"/>
              </a:ext>
            </a:extLst>
          </p:cNvPr>
          <p:cNvSpPr/>
          <p:nvPr/>
        </p:nvSpPr>
        <p:spPr>
          <a:xfrm>
            <a:off x="6912695" y="5183251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28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7" name="textruta 74">
            <a:extLst>
              <a:ext uri="{FF2B5EF4-FFF2-40B4-BE49-F238E27FC236}">
                <a16:creationId xmlns:a16="http://schemas.microsoft.com/office/drawing/2014/main" id="{8C6288B4-A048-4D96-96B1-39A8E409FC8C}"/>
              </a:ext>
            </a:extLst>
          </p:cNvPr>
          <p:cNvSpPr txBox="1"/>
          <p:nvPr/>
        </p:nvSpPr>
        <p:spPr>
          <a:xfrm>
            <a:off x="6805229" y="5860938"/>
            <a:ext cx="1478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Lähin ylempi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/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4-kortin väri</a:t>
            </a:r>
          </a:p>
        </p:txBody>
      </p:sp>
    </p:spTree>
    <p:extLst>
      <p:ext uri="{BB962C8B-B14F-4D97-AF65-F5344CB8AC3E}">
        <p14:creationId xmlns:p14="http://schemas.microsoft.com/office/powerpoint/2010/main" val="13394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E02082-0804-405D-B4D5-FEBE801A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Avaajan toinen tarjous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E9C4BD6-A4ED-4007-A727-8F4EDBE6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A6BEBE2-DB63-4D9E-A92F-FB6AACDC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2971819-5C0E-4654-8832-6C3CF102C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16</a:t>
            </a:fld>
            <a:endParaRPr lang="fi-FI"/>
          </a:p>
        </p:txBody>
      </p:sp>
      <p:sp>
        <p:nvSpPr>
          <p:cNvPr id="6" name="textruta 46">
            <a:extLst>
              <a:ext uri="{FF2B5EF4-FFF2-40B4-BE49-F238E27FC236}">
                <a16:creationId xmlns:a16="http://schemas.microsoft.com/office/drawing/2014/main" id="{10F3F8C3-A009-489D-A5E2-325255CFB6B0}"/>
              </a:ext>
            </a:extLst>
          </p:cNvPr>
          <p:cNvSpPr txBox="1"/>
          <p:nvPr/>
        </p:nvSpPr>
        <p:spPr>
          <a:xfrm>
            <a:off x="2390900" y="1717167"/>
            <a:ext cx="4583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Tarjoussarja on edennyt seuraavasti</a:t>
            </a:r>
          </a:p>
        </p:txBody>
      </p:sp>
      <p:sp>
        <p:nvSpPr>
          <p:cNvPr id="7" name="textruta 47">
            <a:extLst>
              <a:ext uri="{FF2B5EF4-FFF2-40B4-BE49-F238E27FC236}">
                <a16:creationId xmlns:a16="http://schemas.microsoft.com/office/drawing/2014/main" id="{A6F66F3A-9ADC-4AE2-B08F-A731C2CF1B2B}"/>
              </a:ext>
            </a:extLst>
          </p:cNvPr>
          <p:cNvSpPr txBox="1"/>
          <p:nvPr/>
        </p:nvSpPr>
        <p:spPr>
          <a:xfrm>
            <a:off x="1828277" y="2927934"/>
            <a:ext cx="5709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avaajan neljän kortin valttituella?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32FA7928-27C9-4329-9210-E3E5B9214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779" y="3500433"/>
            <a:ext cx="154850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KQ62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K10973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A3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82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C10FEBAE-99F1-49C5-B01F-F4206310A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1060" y="3500433"/>
            <a:ext cx="147796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AQJ10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KQ852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AK9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</a:t>
            </a:r>
          </a:p>
        </p:txBody>
      </p:sp>
      <p:sp>
        <p:nvSpPr>
          <p:cNvPr id="10" name="textruta 49">
            <a:extLst>
              <a:ext uri="{FF2B5EF4-FFF2-40B4-BE49-F238E27FC236}">
                <a16:creationId xmlns:a16="http://schemas.microsoft.com/office/drawing/2014/main" id="{FDC7C8D0-9131-479D-8275-90801B1ECC2A}"/>
              </a:ext>
            </a:extLst>
          </p:cNvPr>
          <p:cNvSpPr txBox="1"/>
          <p:nvPr/>
        </p:nvSpPr>
        <p:spPr>
          <a:xfrm>
            <a:off x="950779" y="5724915"/>
            <a:ext cx="108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12-14 </a:t>
            </a:r>
            <a:r>
              <a:rPr lang="sv-SE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1" name="Rektangel med rundade hörn 46">
            <a:extLst>
              <a:ext uri="{FF2B5EF4-FFF2-40B4-BE49-F238E27FC236}">
                <a16:creationId xmlns:a16="http://schemas.microsoft.com/office/drawing/2014/main" id="{D1EF83F6-2542-4542-A756-73AEC9F4AB4A}"/>
              </a:ext>
            </a:extLst>
          </p:cNvPr>
          <p:cNvSpPr/>
          <p:nvPr/>
        </p:nvSpPr>
        <p:spPr>
          <a:xfrm>
            <a:off x="5045959" y="2234715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87FE7B5C-69E5-4267-967A-DE15886D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695" y="3500433"/>
            <a:ext cx="158825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KQ102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AK1093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82</a:t>
            </a:r>
          </a:p>
        </p:txBody>
      </p:sp>
      <p:sp>
        <p:nvSpPr>
          <p:cNvPr id="13" name="textruta 70">
            <a:extLst>
              <a:ext uri="{FF2B5EF4-FFF2-40B4-BE49-F238E27FC236}">
                <a16:creationId xmlns:a16="http://schemas.microsoft.com/office/drawing/2014/main" id="{196EC91D-41C6-4B8D-B5E7-A6808259D818}"/>
              </a:ext>
            </a:extLst>
          </p:cNvPr>
          <p:cNvSpPr txBox="1"/>
          <p:nvPr/>
        </p:nvSpPr>
        <p:spPr>
          <a:xfrm>
            <a:off x="4139743" y="5724915"/>
            <a:ext cx="1086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15-17 </a:t>
            </a:r>
            <a:r>
              <a:rPr lang="sv-SE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2C41E32D-9369-4D9B-8EF4-86B42EA978E2}"/>
              </a:ext>
            </a:extLst>
          </p:cNvPr>
          <p:cNvSpPr/>
          <p:nvPr/>
        </p:nvSpPr>
        <p:spPr>
          <a:xfrm>
            <a:off x="3262255" y="2253372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5" name="Höger 2">
            <a:extLst>
              <a:ext uri="{FF2B5EF4-FFF2-40B4-BE49-F238E27FC236}">
                <a16:creationId xmlns:a16="http://schemas.microsoft.com/office/drawing/2014/main" id="{4738863D-0411-4AB1-8E5F-F886CCA9EC7E}"/>
              </a:ext>
            </a:extLst>
          </p:cNvPr>
          <p:cNvSpPr/>
          <p:nvPr/>
        </p:nvSpPr>
        <p:spPr>
          <a:xfrm>
            <a:off x="4490790" y="2436750"/>
            <a:ext cx="363894" cy="233266"/>
          </a:xfrm>
          <a:prstGeom prst="rightArrow">
            <a:avLst/>
          </a:prstGeom>
          <a:solidFill>
            <a:schemeClr val="bg2"/>
          </a:solidFill>
          <a:ln>
            <a:solidFill>
              <a:srgbClr val="585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atin typeface="GillSans Bridge" panose="020B0500000000000000" pitchFamily="34" charset="0"/>
            </a:endParaRPr>
          </a:p>
        </p:txBody>
      </p:sp>
      <p:sp>
        <p:nvSpPr>
          <p:cNvPr id="16" name="textruta 86">
            <a:extLst>
              <a:ext uri="{FF2B5EF4-FFF2-40B4-BE49-F238E27FC236}">
                <a16:creationId xmlns:a16="http://schemas.microsoft.com/office/drawing/2014/main" id="{19FC86D3-9A98-42F4-9D19-1583165E2877}"/>
              </a:ext>
            </a:extLst>
          </p:cNvPr>
          <p:cNvSpPr txBox="1"/>
          <p:nvPr/>
        </p:nvSpPr>
        <p:spPr>
          <a:xfrm>
            <a:off x="7180489" y="5724915"/>
            <a:ext cx="89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18+ </a:t>
            </a:r>
            <a:r>
              <a:rPr lang="sv-SE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4CDDE570-81B0-49E7-A4F2-DDD76457013D}"/>
              </a:ext>
            </a:extLst>
          </p:cNvPr>
          <p:cNvSpPr/>
          <p:nvPr/>
        </p:nvSpPr>
        <p:spPr>
          <a:xfrm>
            <a:off x="7101060" y="5070736"/>
            <a:ext cx="1054360" cy="582385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18" name="textruta 45">
            <a:extLst>
              <a:ext uri="{FF2B5EF4-FFF2-40B4-BE49-F238E27FC236}">
                <a16:creationId xmlns:a16="http://schemas.microsoft.com/office/drawing/2014/main" id="{AA47067E-0E96-4A1D-97AC-9C54299D8005}"/>
              </a:ext>
            </a:extLst>
          </p:cNvPr>
          <p:cNvSpPr txBox="1"/>
          <p:nvPr/>
        </p:nvSpPr>
        <p:spPr>
          <a:xfrm>
            <a:off x="6325287" y="5996764"/>
            <a:ext cx="260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20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19" name="Rektangel med rundade hörn 46">
            <a:extLst>
              <a:ext uri="{FF2B5EF4-FFF2-40B4-BE49-F238E27FC236}">
                <a16:creationId xmlns:a16="http://schemas.microsoft.com/office/drawing/2014/main" id="{7540E2FE-F1E8-40C3-B012-9C15CB491BC4}"/>
              </a:ext>
            </a:extLst>
          </p:cNvPr>
          <p:cNvSpPr/>
          <p:nvPr/>
        </p:nvSpPr>
        <p:spPr>
          <a:xfrm>
            <a:off x="950779" y="5064637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20" name="Rektangel med rundade hörn 46">
            <a:extLst>
              <a:ext uri="{FF2B5EF4-FFF2-40B4-BE49-F238E27FC236}">
                <a16:creationId xmlns:a16="http://schemas.microsoft.com/office/drawing/2014/main" id="{92D0F8CA-860B-4971-BB2A-02CDE16FE6EA}"/>
              </a:ext>
            </a:extLst>
          </p:cNvPr>
          <p:cNvSpPr/>
          <p:nvPr/>
        </p:nvSpPr>
        <p:spPr>
          <a:xfrm>
            <a:off x="4155695" y="5070736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</a:t>
            </a:r>
          </a:p>
        </p:txBody>
      </p:sp>
    </p:spTree>
    <p:extLst>
      <p:ext uri="{BB962C8B-B14F-4D97-AF65-F5344CB8AC3E}">
        <p14:creationId xmlns:p14="http://schemas.microsoft.com/office/powerpoint/2010/main" val="388070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DEBED3-9C00-4854-8C98-DF430735B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7120E3C-CE0B-4B57-B80F-0305F35F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8F4EB3E-D729-458A-935D-87277F9E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B631B40-209F-4D7B-BA24-71AD4BDDE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17</a:t>
            </a:fld>
            <a:endParaRPr lang="fi-FI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7A5F5A9A-1ECD-405F-BA5F-9395232DDF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1800" y="2312509"/>
            <a:ext cx="155298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J973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A4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AKJ108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910B5F3D-F4AD-435C-9CEC-D107D92E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8585" y="2312509"/>
            <a:ext cx="141833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AQ85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AK652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Q72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</a:t>
            </a:r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650CBCA8-1BB1-4DA6-AD70-3A76B6F67E41}"/>
              </a:ext>
            </a:extLst>
          </p:cNvPr>
          <p:cNvSpPr txBox="1"/>
          <p:nvPr/>
        </p:nvSpPr>
        <p:spPr>
          <a:xfrm>
            <a:off x="2003276" y="1700674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9" name="textruta 20">
            <a:extLst>
              <a:ext uri="{FF2B5EF4-FFF2-40B4-BE49-F238E27FC236}">
                <a16:creationId xmlns:a16="http://schemas.microsoft.com/office/drawing/2014/main" id="{60EC1A12-44DF-47E0-90B9-B8A8B47AA744}"/>
              </a:ext>
            </a:extLst>
          </p:cNvPr>
          <p:cNvSpPr txBox="1"/>
          <p:nvPr/>
        </p:nvSpPr>
        <p:spPr>
          <a:xfrm>
            <a:off x="6458585" y="1690688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10" name="Rektangel med rundade hörn 46">
            <a:extLst>
              <a:ext uri="{FF2B5EF4-FFF2-40B4-BE49-F238E27FC236}">
                <a16:creationId xmlns:a16="http://schemas.microsoft.com/office/drawing/2014/main" id="{0EC67AE6-7F21-451A-B9D6-BDF84285E727}"/>
              </a:ext>
            </a:extLst>
          </p:cNvPr>
          <p:cNvSpPr/>
          <p:nvPr/>
        </p:nvSpPr>
        <p:spPr>
          <a:xfrm>
            <a:off x="3719405" y="4286090"/>
            <a:ext cx="1072318" cy="556604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♣</a:t>
            </a:r>
          </a:p>
        </p:txBody>
      </p:sp>
      <p:sp>
        <p:nvSpPr>
          <p:cNvPr id="11" name="Rektangel med rundade hörn 46">
            <a:extLst>
              <a:ext uri="{FF2B5EF4-FFF2-40B4-BE49-F238E27FC236}">
                <a16:creationId xmlns:a16="http://schemas.microsoft.com/office/drawing/2014/main" id="{0A505C4A-AE92-4D9F-92D3-4A3A8DDA59A9}"/>
              </a:ext>
            </a:extLst>
          </p:cNvPr>
          <p:cNvSpPr/>
          <p:nvPr/>
        </p:nvSpPr>
        <p:spPr>
          <a:xfrm>
            <a:off x="5098974" y="4273200"/>
            <a:ext cx="1072318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2" name="Rektangel med rundade hörn 46">
            <a:extLst>
              <a:ext uri="{FF2B5EF4-FFF2-40B4-BE49-F238E27FC236}">
                <a16:creationId xmlns:a16="http://schemas.microsoft.com/office/drawing/2014/main" id="{37ED3466-34FB-439D-97BE-1335744A45C8}"/>
              </a:ext>
            </a:extLst>
          </p:cNvPr>
          <p:cNvSpPr/>
          <p:nvPr/>
        </p:nvSpPr>
        <p:spPr>
          <a:xfrm>
            <a:off x="5084270" y="5148391"/>
            <a:ext cx="1072318" cy="582385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4 ♥ 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C43983EB-8AC9-4E4C-852B-2B817C01ABCE}"/>
              </a:ext>
            </a:extLst>
          </p:cNvPr>
          <p:cNvSpPr txBox="1">
            <a:spLocks/>
          </p:cNvSpPr>
          <p:nvPr/>
        </p:nvSpPr>
        <p:spPr>
          <a:xfrm>
            <a:off x="3738214" y="6024709"/>
            <a:ext cx="1059979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4" name="textruta 34">
            <a:extLst>
              <a:ext uri="{FF2B5EF4-FFF2-40B4-BE49-F238E27FC236}">
                <a16:creationId xmlns:a16="http://schemas.microsoft.com/office/drawing/2014/main" id="{61ACFF14-AA2F-494E-BB9A-DCAB41B1EC85}"/>
              </a:ext>
            </a:extLst>
          </p:cNvPr>
          <p:cNvSpPr txBox="1"/>
          <p:nvPr/>
        </p:nvSpPr>
        <p:spPr>
          <a:xfrm>
            <a:off x="1384852" y="4379125"/>
            <a:ext cx="236670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b="1" dirty="0">
                <a:solidFill>
                  <a:srgbClr val="58585A"/>
                </a:solidFill>
              </a:rPr>
              <a:t>Pisin </a:t>
            </a:r>
            <a:r>
              <a:rPr lang="fi-FI" sz="2400" dirty="0">
                <a:solidFill>
                  <a:srgbClr val="58585A"/>
                </a:solidFill>
              </a:rPr>
              <a:t>väri, 12+ </a:t>
            </a:r>
            <a:r>
              <a:rPr lang="fi-FI" sz="2400" dirty="0" err="1">
                <a:solidFill>
                  <a:srgbClr val="58585A"/>
                </a:solidFill>
              </a:rPr>
              <a:t>ap</a:t>
            </a:r>
            <a:endParaRPr lang="fi-FI" sz="2400" dirty="0">
              <a:solidFill>
                <a:srgbClr val="58585A"/>
              </a:solidFill>
            </a:endParaRPr>
          </a:p>
        </p:txBody>
      </p:sp>
      <p:sp>
        <p:nvSpPr>
          <p:cNvPr id="15" name="textruta 35">
            <a:extLst>
              <a:ext uri="{FF2B5EF4-FFF2-40B4-BE49-F238E27FC236}">
                <a16:creationId xmlns:a16="http://schemas.microsoft.com/office/drawing/2014/main" id="{4F41E5BC-41F8-4DFF-8091-BAFD3EC4E3F1}"/>
              </a:ext>
            </a:extLst>
          </p:cNvPr>
          <p:cNvSpPr txBox="1"/>
          <p:nvPr/>
        </p:nvSpPr>
        <p:spPr>
          <a:xfrm>
            <a:off x="6230289" y="4352492"/>
            <a:ext cx="269183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Pisin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väri, 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6" name="textruta 36">
            <a:extLst>
              <a:ext uri="{FF2B5EF4-FFF2-40B4-BE49-F238E27FC236}">
                <a16:creationId xmlns:a16="http://schemas.microsoft.com/office/drawing/2014/main" id="{4E0515E6-C20B-4799-9643-441893AF9587}"/>
              </a:ext>
            </a:extLst>
          </p:cNvPr>
          <p:cNvSpPr txBox="1"/>
          <p:nvPr/>
        </p:nvSpPr>
        <p:spPr>
          <a:xfrm>
            <a:off x="838200" y="5245440"/>
            <a:ext cx="292223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valttituki, 12-14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textruta 37">
            <a:extLst>
              <a:ext uri="{FF2B5EF4-FFF2-40B4-BE49-F238E27FC236}">
                <a16:creationId xmlns:a16="http://schemas.microsoft.com/office/drawing/2014/main" id="{2E21B035-0443-46CA-9477-EF632E7F7826}"/>
              </a:ext>
            </a:extLst>
          </p:cNvPr>
          <p:cNvSpPr txBox="1"/>
          <p:nvPr/>
        </p:nvSpPr>
        <p:spPr>
          <a:xfrm>
            <a:off x="6233766" y="5209928"/>
            <a:ext cx="2858172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Täyspelivoima löytyy.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5A5F24E9-31AE-4943-BB90-9E45FE5FD700}"/>
              </a:ext>
            </a:extLst>
          </p:cNvPr>
          <p:cNvSpPr/>
          <p:nvPr/>
        </p:nvSpPr>
        <p:spPr>
          <a:xfrm>
            <a:off x="3743833" y="5151044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2 ♥</a:t>
            </a:r>
          </a:p>
        </p:txBody>
      </p:sp>
    </p:spTree>
    <p:extLst>
      <p:ext uri="{BB962C8B-B14F-4D97-AF65-F5344CB8AC3E}">
        <p14:creationId xmlns:p14="http://schemas.microsoft.com/office/powerpoint/2010/main" val="345382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4DE07E-A4C4-472F-BB2F-C14425A84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97492BF-52ED-403F-A687-85B2BDE1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0F7A342-D747-405D-BB3B-CDC67F04C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Suomen Bridgeliitto ry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EB58665-D013-4503-A522-49FD0136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18</a:t>
            </a:fld>
            <a:endParaRPr lang="fi-FI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0DCEE8D-C49A-417F-B6FF-32706113144E}"/>
              </a:ext>
            </a:extLst>
          </p:cNvPr>
          <p:cNvSpPr txBox="1"/>
          <p:nvPr/>
        </p:nvSpPr>
        <p:spPr>
          <a:xfrm>
            <a:off x="838200" y="1691005"/>
            <a:ext cx="6078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Vastaajan ensimmäinen tarjous ilman valttitukea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9A684D9C-9D41-4E69-8E5F-C1AC0BBC2FAA}"/>
              </a:ext>
            </a:extLst>
          </p:cNvPr>
          <p:cNvSpPr txBox="1"/>
          <p:nvPr/>
        </p:nvSpPr>
        <p:spPr>
          <a:xfrm>
            <a:off x="838200" y="2146797"/>
            <a:ext cx="57246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</a:tabLst>
            </a:pPr>
            <a:r>
              <a:rPr lang="fi-FI" sz="2400">
                <a:solidFill>
                  <a:srgbClr val="58585A"/>
                </a:solidFill>
                <a:latin typeface="GillSans Bridge" panose="020B0500000000000000" pitchFamily="34" charset="0"/>
              </a:rPr>
              <a:t>Pass	0-5 ap</a:t>
            </a:r>
          </a:p>
          <a:p>
            <a:pPr>
              <a:tabLst>
                <a:tab pos="1614488" algn="l"/>
              </a:tabLst>
            </a:pPr>
            <a:r>
              <a:rPr lang="fi-FI" sz="2400">
                <a:solidFill>
                  <a:srgbClr val="58585A"/>
                </a:solidFill>
                <a:latin typeface="GillSans Bridge" panose="020B0500000000000000" pitchFamily="34" charset="0"/>
              </a:rPr>
              <a:t>1 uusi väri	6+ ap ja 4+kortin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>
                <a:solidFill>
                  <a:srgbClr val="58585A"/>
                </a:solidFill>
                <a:latin typeface="GillSans Bridge" panose="020B0500000000000000" pitchFamily="34" charset="0"/>
              </a:rPr>
              <a:t>Pisin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>
                <a:solidFill>
                  <a:srgbClr val="58585A"/>
                </a:solidFill>
                <a:latin typeface="GillSans Bridge" panose="020B0500000000000000" pitchFamily="34" charset="0"/>
              </a:rPr>
              <a:t>Korkein 5-kortin väri</a:t>
            </a:r>
          </a:p>
          <a:p>
            <a:pPr marL="1968500" lvl="1" indent="-269875">
              <a:buFont typeface="Arial" panose="020B0604020202020204" pitchFamily="34" charset="0"/>
              <a:buChar char="•"/>
              <a:tabLst>
                <a:tab pos="1614488" algn="l"/>
              </a:tabLst>
            </a:pPr>
            <a:r>
              <a:rPr lang="fi-FI" sz="2400">
                <a:solidFill>
                  <a:srgbClr val="58585A"/>
                </a:solidFill>
                <a:latin typeface="GillSans Bridge" panose="020B0500000000000000" pitchFamily="34" charset="0"/>
              </a:rPr>
              <a:t>Lähin ylempi 4-kortin väri	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BCB835B-80CD-4900-8B45-8F42CA23345E}"/>
              </a:ext>
            </a:extLst>
          </p:cNvPr>
          <p:cNvSpPr txBox="1"/>
          <p:nvPr/>
        </p:nvSpPr>
        <p:spPr>
          <a:xfrm>
            <a:off x="826008" y="4080355"/>
            <a:ext cx="674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vastaus 4+kortin valttituella vastaajan värissä</a:t>
            </a:r>
          </a:p>
        </p:txBody>
      </p:sp>
      <p:grpSp>
        <p:nvGrpSpPr>
          <p:cNvPr id="9" name="Grupp 9">
            <a:extLst>
              <a:ext uri="{FF2B5EF4-FFF2-40B4-BE49-F238E27FC236}">
                <a16:creationId xmlns:a16="http://schemas.microsoft.com/office/drawing/2014/main" id="{8D93A09E-9CAC-499A-8548-D64F4389D190}"/>
              </a:ext>
            </a:extLst>
          </p:cNvPr>
          <p:cNvGrpSpPr/>
          <p:nvPr/>
        </p:nvGrpSpPr>
        <p:grpSpPr>
          <a:xfrm>
            <a:off x="855928" y="5781011"/>
            <a:ext cx="7408178" cy="461665"/>
            <a:chOff x="1061393" y="5572109"/>
            <a:chExt cx="7408178" cy="461665"/>
          </a:xfrm>
        </p:grpSpPr>
        <p:sp>
          <p:nvSpPr>
            <p:cNvPr id="10" name="Rektangel med rundade hörn 46">
              <a:extLst>
                <a:ext uri="{FF2B5EF4-FFF2-40B4-BE49-F238E27FC236}">
                  <a16:creationId xmlns:a16="http://schemas.microsoft.com/office/drawing/2014/main" id="{72A2BFB7-75BC-4043-8083-027B91A6D619}"/>
                </a:ext>
              </a:extLst>
            </p:cNvPr>
            <p:cNvSpPr/>
            <p:nvPr/>
          </p:nvSpPr>
          <p:spPr>
            <a:xfrm>
              <a:off x="2149632" y="5591431"/>
              <a:ext cx="782219" cy="423021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4 ♠</a:t>
              </a:r>
            </a:p>
          </p:txBody>
        </p:sp>
        <p:sp>
          <p:nvSpPr>
            <p:cNvPr id="11" name="Rektangel med rundade hörn 46">
              <a:extLst>
                <a:ext uri="{FF2B5EF4-FFF2-40B4-BE49-F238E27FC236}">
                  <a16:creationId xmlns:a16="http://schemas.microsoft.com/office/drawing/2014/main" id="{0AC6EA41-AA29-4675-8ABB-56619B4F6707}"/>
                </a:ext>
              </a:extLst>
            </p:cNvPr>
            <p:cNvSpPr/>
            <p:nvPr/>
          </p:nvSpPr>
          <p:spPr>
            <a:xfrm>
              <a:off x="1061393" y="5592719"/>
              <a:ext cx="766668" cy="420445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4 ♥</a:t>
              </a:r>
            </a:p>
          </p:txBody>
        </p:sp>
        <p:sp>
          <p:nvSpPr>
            <p:cNvPr id="12" name="textruta 35">
              <a:extLst>
                <a:ext uri="{FF2B5EF4-FFF2-40B4-BE49-F238E27FC236}">
                  <a16:creationId xmlns:a16="http://schemas.microsoft.com/office/drawing/2014/main" id="{90D89252-2803-4188-8380-84742C325300}"/>
                </a:ext>
              </a:extLst>
            </p:cNvPr>
            <p:cNvSpPr txBox="1"/>
            <p:nvPr/>
          </p:nvSpPr>
          <p:spPr>
            <a:xfrm>
              <a:off x="3474573" y="5572109"/>
              <a:ext cx="49949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18+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    </a:t>
              </a:r>
              <a:r>
                <a:rPr lang="fi-FI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Loppusitoumusehdotus</a:t>
              </a:r>
            </a:p>
          </p:txBody>
        </p:sp>
      </p:grpSp>
      <p:sp>
        <p:nvSpPr>
          <p:cNvPr id="13" name="Höger klammerparentes 36">
            <a:extLst>
              <a:ext uri="{FF2B5EF4-FFF2-40B4-BE49-F238E27FC236}">
                <a16:creationId xmlns:a16="http://schemas.microsoft.com/office/drawing/2014/main" id="{DF82064E-4B7C-490B-A9EA-B290117E08DD}"/>
              </a:ext>
            </a:extLst>
          </p:cNvPr>
          <p:cNvSpPr/>
          <p:nvPr/>
        </p:nvSpPr>
        <p:spPr>
          <a:xfrm>
            <a:off x="6125102" y="2570045"/>
            <a:ext cx="399495" cy="1429305"/>
          </a:xfrm>
          <a:prstGeom prst="rightBrace">
            <a:avLst>
              <a:gd name="adj1" fmla="val 25282"/>
              <a:gd name="adj2" fmla="val 47515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>
              <a:latin typeface="GillSans Bridge" panose="020B0500000000000000" pitchFamily="34" charset="0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07623FC6-5D8E-44EC-9C0B-B88CD33B8ADE}"/>
              </a:ext>
            </a:extLst>
          </p:cNvPr>
          <p:cNvSpPr txBox="1"/>
          <p:nvPr/>
        </p:nvSpPr>
        <p:spPr>
          <a:xfrm>
            <a:off x="6705297" y="3000715"/>
            <a:ext cx="2157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Vaatimustarjous</a:t>
            </a:r>
          </a:p>
        </p:txBody>
      </p:sp>
      <p:grpSp>
        <p:nvGrpSpPr>
          <p:cNvPr id="15" name="Grupp 3">
            <a:extLst>
              <a:ext uri="{FF2B5EF4-FFF2-40B4-BE49-F238E27FC236}">
                <a16:creationId xmlns:a16="http://schemas.microsoft.com/office/drawing/2014/main" id="{3C368087-7AA2-40DE-A8C4-08E84C4FC671}"/>
              </a:ext>
            </a:extLst>
          </p:cNvPr>
          <p:cNvGrpSpPr/>
          <p:nvPr/>
        </p:nvGrpSpPr>
        <p:grpSpPr>
          <a:xfrm>
            <a:off x="838200" y="4649994"/>
            <a:ext cx="3871235" cy="461665"/>
            <a:chOff x="1043665" y="4441092"/>
            <a:chExt cx="3871235" cy="461665"/>
          </a:xfrm>
        </p:grpSpPr>
        <p:sp>
          <p:nvSpPr>
            <p:cNvPr id="16" name="textruta 8">
              <a:extLst>
                <a:ext uri="{FF2B5EF4-FFF2-40B4-BE49-F238E27FC236}">
                  <a16:creationId xmlns:a16="http://schemas.microsoft.com/office/drawing/2014/main" id="{E3B1849F-2204-4BF1-85EC-5B22B4D499F9}"/>
                </a:ext>
              </a:extLst>
            </p:cNvPr>
            <p:cNvSpPr txBox="1"/>
            <p:nvPr/>
          </p:nvSpPr>
          <p:spPr>
            <a:xfrm>
              <a:off x="3473093" y="4441092"/>
              <a:ext cx="14418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12-14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17" name="Rektangel med rundade hörn 46">
              <a:extLst>
                <a:ext uri="{FF2B5EF4-FFF2-40B4-BE49-F238E27FC236}">
                  <a16:creationId xmlns:a16="http://schemas.microsoft.com/office/drawing/2014/main" id="{A6E1A2D9-04F2-4145-A995-DC4D1F83A115}"/>
                </a:ext>
              </a:extLst>
            </p:cNvPr>
            <p:cNvSpPr/>
            <p:nvPr/>
          </p:nvSpPr>
          <p:spPr>
            <a:xfrm>
              <a:off x="2151481" y="4460414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♠</a:t>
              </a:r>
            </a:p>
          </p:txBody>
        </p:sp>
        <p:sp>
          <p:nvSpPr>
            <p:cNvPr id="18" name="Rektangel med rundade hörn 46">
              <a:extLst>
                <a:ext uri="{FF2B5EF4-FFF2-40B4-BE49-F238E27FC236}">
                  <a16:creationId xmlns:a16="http://schemas.microsoft.com/office/drawing/2014/main" id="{60B578FB-4B13-46F3-B44E-8BF2ECC7E65A}"/>
                </a:ext>
              </a:extLst>
            </p:cNvPr>
            <p:cNvSpPr/>
            <p:nvPr/>
          </p:nvSpPr>
          <p:spPr>
            <a:xfrm>
              <a:off x="1043665" y="4461702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2 ♥</a:t>
              </a:r>
            </a:p>
          </p:txBody>
        </p:sp>
      </p:grpSp>
      <p:grpSp>
        <p:nvGrpSpPr>
          <p:cNvPr id="19" name="Grupp 10">
            <a:extLst>
              <a:ext uri="{FF2B5EF4-FFF2-40B4-BE49-F238E27FC236}">
                <a16:creationId xmlns:a16="http://schemas.microsoft.com/office/drawing/2014/main" id="{FA65D0D5-F9FC-4656-B2C0-2FA0DAA78A64}"/>
              </a:ext>
            </a:extLst>
          </p:cNvPr>
          <p:cNvGrpSpPr/>
          <p:nvPr/>
        </p:nvGrpSpPr>
        <p:grpSpPr>
          <a:xfrm>
            <a:off x="838200" y="5217006"/>
            <a:ext cx="3737886" cy="461665"/>
            <a:chOff x="1043665" y="5008104"/>
            <a:chExt cx="3737886" cy="461665"/>
          </a:xfrm>
        </p:grpSpPr>
        <p:sp>
          <p:nvSpPr>
            <p:cNvPr id="20" name="textruta 34">
              <a:extLst>
                <a:ext uri="{FF2B5EF4-FFF2-40B4-BE49-F238E27FC236}">
                  <a16:creationId xmlns:a16="http://schemas.microsoft.com/office/drawing/2014/main" id="{7C06C011-58ED-48E7-A506-1DF0A65C0D3B}"/>
                </a:ext>
              </a:extLst>
            </p:cNvPr>
            <p:cNvSpPr txBox="1"/>
            <p:nvPr/>
          </p:nvSpPr>
          <p:spPr>
            <a:xfrm>
              <a:off x="3492329" y="5008104"/>
              <a:ext cx="12892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15-17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21" name="Rektangel med rundade hörn 46">
              <a:extLst>
                <a:ext uri="{FF2B5EF4-FFF2-40B4-BE49-F238E27FC236}">
                  <a16:creationId xmlns:a16="http://schemas.microsoft.com/office/drawing/2014/main" id="{2AC3307B-1452-4E35-AF9B-4DE5CEBCF488}"/>
                </a:ext>
              </a:extLst>
            </p:cNvPr>
            <p:cNvSpPr/>
            <p:nvPr/>
          </p:nvSpPr>
          <p:spPr>
            <a:xfrm>
              <a:off x="2151481" y="5027426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3 ♠</a:t>
              </a:r>
            </a:p>
          </p:txBody>
        </p:sp>
        <p:sp>
          <p:nvSpPr>
            <p:cNvPr id="22" name="Rektangel med rundade hörn 46">
              <a:extLst>
                <a:ext uri="{FF2B5EF4-FFF2-40B4-BE49-F238E27FC236}">
                  <a16:creationId xmlns:a16="http://schemas.microsoft.com/office/drawing/2014/main" id="{58BD24E7-E8E0-43CB-9C2B-A4FCDBDC8E63}"/>
                </a:ext>
              </a:extLst>
            </p:cNvPr>
            <p:cNvSpPr/>
            <p:nvPr/>
          </p:nvSpPr>
          <p:spPr>
            <a:xfrm>
              <a:off x="1043665" y="5028714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3 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13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E1F5E42-B678-48CB-960A-269357184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Sangitarjous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A6A6B7D-9A28-4D01-B4EF-D2D6019B4A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CB82D2F-5607-478E-851A-E814914B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41D56C6-2619-443F-BCB5-F7DC993C1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FC1524-A530-4810-A667-ACCAE87B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7662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0C0596-2E2E-4265-8A01-FE5624C9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Värimerkitykset materiaalissa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081D87F-6C44-4FF2-A42E-16E6A8129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451284" cy="823912"/>
          </a:xfrm>
        </p:spPr>
        <p:txBody>
          <a:bodyPr>
            <a:normAutofit fontScale="92500" lnSpcReduction="20000"/>
          </a:bodyPr>
          <a:lstStyle/>
          <a:p>
            <a:r>
              <a:rPr lang="fi-FI" sz="2400" dirty="0"/>
              <a:t>Jotta helpommin ymmärtäisimme sisällön, niin käytämme eri värejä tarjouskorttien ympärillä.</a:t>
            </a:r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3F664328-9695-4A56-A6CA-277020DDD2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50" y="1958699"/>
            <a:ext cx="2962688" cy="3953427"/>
          </a:xfr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BEDEDF67-0C18-42F8-8AB5-3B79C9965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B4D9A8F3-8CE1-4B97-9225-FBED0AE64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396F800C-8267-4901-9DF8-5B398B31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2</a:t>
            </a:fld>
            <a:endParaRPr lang="fi-FI"/>
          </a:p>
        </p:txBody>
      </p:sp>
      <p:grpSp>
        <p:nvGrpSpPr>
          <p:cNvPr id="46" name="Grupp 53">
            <a:extLst>
              <a:ext uri="{FF2B5EF4-FFF2-40B4-BE49-F238E27FC236}">
                <a16:creationId xmlns:a16="http://schemas.microsoft.com/office/drawing/2014/main" id="{C81F8550-04E8-4CDD-97DE-E103B2806437}"/>
              </a:ext>
            </a:extLst>
          </p:cNvPr>
          <p:cNvGrpSpPr/>
          <p:nvPr/>
        </p:nvGrpSpPr>
        <p:grpSpPr>
          <a:xfrm>
            <a:off x="838200" y="2827953"/>
            <a:ext cx="6149196" cy="601047"/>
            <a:chOff x="807193" y="2495479"/>
            <a:chExt cx="6149196" cy="601047"/>
          </a:xfrm>
        </p:grpSpPr>
        <p:sp>
          <p:nvSpPr>
            <p:cNvPr id="47" name="Rektangel med rundade hörn 46">
              <a:extLst>
                <a:ext uri="{FF2B5EF4-FFF2-40B4-BE49-F238E27FC236}">
                  <a16:creationId xmlns:a16="http://schemas.microsoft.com/office/drawing/2014/main" id="{19AEFF1B-1B5F-49CA-A7BB-484FE71EE37E}"/>
                </a:ext>
              </a:extLst>
            </p:cNvPr>
            <p:cNvSpPr/>
            <p:nvPr/>
          </p:nvSpPr>
          <p:spPr>
            <a:xfrm>
              <a:off x="807193" y="2495479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D2232B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4 ♠</a:t>
              </a:r>
            </a:p>
          </p:txBody>
        </p:sp>
        <p:sp>
          <p:nvSpPr>
            <p:cNvPr id="48" name="Rektangel med rundade hörn 46">
              <a:extLst>
                <a:ext uri="{FF2B5EF4-FFF2-40B4-BE49-F238E27FC236}">
                  <a16:creationId xmlns:a16="http://schemas.microsoft.com/office/drawing/2014/main" id="{1DF20AFE-AC4B-4571-8369-3C1020606D62}"/>
                </a:ext>
              </a:extLst>
            </p:cNvPr>
            <p:cNvSpPr/>
            <p:nvPr/>
          </p:nvSpPr>
          <p:spPr>
            <a:xfrm>
              <a:off x="2110466" y="2514141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D2232B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6 ♥</a:t>
              </a:r>
            </a:p>
          </p:txBody>
        </p:sp>
        <p:sp>
          <p:nvSpPr>
            <p:cNvPr id="49" name="Platshållare för innehåll 4">
              <a:extLst>
                <a:ext uri="{FF2B5EF4-FFF2-40B4-BE49-F238E27FC236}">
                  <a16:creationId xmlns:a16="http://schemas.microsoft.com/office/drawing/2014/main" id="{69EC27E3-03E5-4988-8E9A-CF8DC507AAAA}"/>
                </a:ext>
              </a:extLst>
            </p:cNvPr>
            <p:cNvSpPr txBox="1">
              <a:spLocks/>
            </p:cNvSpPr>
            <p:nvPr/>
          </p:nvSpPr>
          <p:spPr>
            <a:xfrm>
              <a:off x="3323587" y="2642494"/>
              <a:ext cx="3632802" cy="3429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881188" algn="l"/>
                </a:tabLst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Loppusitoumus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ehdotus</a:t>
              </a:r>
            </a:p>
          </p:txBody>
        </p:sp>
      </p:grpSp>
      <p:grpSp>
        <p:nvGrpSpPr>
          <p:cNvPr id="50" name="Grupp 54">
            <a:extLst>
              <a:ext uri="{FF2B5EF4-FFF2-40B4-BE49-F238E27FC236}">
                <a16:creationId xmlns:a16="http://schemas.microsoft.com/office/drawing/2014/main" id="{F8EB0B7C-C501-469F-A373-8CF31164F2D5}"/>
              </a:ext>
            </a:extLst>
          </p:cNvPr>
          <p:cNvGrpSpPr/>
          <p:nvPr/>
        </p:nvGrpSpPr>
        <p:grpSpPr>
          <a:xfrm>
            <a:off x="838200" y="3702699"/>
            <a:ext cx="5346939" cy="582386"/>
            <a:chOff x="807193" y="3370225"/>
            <a:chExt cx="5291944" cy="582386"/>
          </a:xfrm>
        </p:grpSpPr>
        <p:sp>
          <p:nvSpPr>
            <p:cNvPr id="51" name="Rektangel med rundade hörn 46">
              <a:extLst>
                <a:ext uri="{FF2B5EF4-FFF2-40B4-BE49-F238E27FC236}">
                  <a16:creationId xmlns:a16="http://schemas.microsoft.com/office/drawing/2014/main" id="{F8D4D582-5417-4DAA-9D5A-6A2B10C805E2}"/>
                </a:ext>
              </a:extLst>
            </p:cNvPr>
            <p:cNvSpPr/>
            <p:nvPr/>
          </p:nvSpPr>
          <p:spPr>
            <a:xfrm>
              <a:off x="807193" y="3370225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7C264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3 ♠</a:t>
              </a:r>
            </a:p>
          </p:txBody>
        </p:sp>
        <p:sp>
          <p:nvSpPr>
            <p:cNvPr id="52" name="Rektangel med rundade hörn 46">
              <a:extLst>
                <a:ext uri="{FF2B5EF4-FFF2-40B4-BE49-F238E27FC236}">
                  <a16:creationId xmlns:a16="http://schemas.microsoft.com/office/drawing/2014/main" id="{DD91FDF9-8134-415F-8A99-9E633F565D82}"/>
                </a:ext>
              </a:extLst>
            </p:cNvPr>
            <p:cNvSpPr/>
            <p:nvPr/>
          </p:nvSpPr>
          <p:spPr>
            <a:xfrm>
              <a:off x="2110466" y="3370226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7C264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2 ♥</a:t>
              </a:r>
            </a:p>
          </p:txBody>
        </p:sp>
        <p:sp>
          <p:nvSpPr>
            <p:cNvPr id="53" name="Platshållare för innehåll 4">
              <a:extLst>
                <a:ext uri="{FF2B5EF4-FFF2-40B4-BE49-F238E27FC236}">
                  <a16:creationId xmlns:a16="http://schemas.microsoft.com/office/drawing/2014/main" id="{3C4025A3-EABF-47FC-8202-6647E174C4F6}"/>
                </a:ext>
              </a:extLst>
            </p:cNvPr>
            <p:cNvSpPr txBox="1">
              <a:spLocks/>
            </p:cNvSpPr>
            <p:nvPr/>
          </p:nvSpPr>
          <p:spPr>
            <a:xfrm>
              <a:off x="3323586" y="3475408"/>
              <a:ext cx="2775551" cy="3429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881188" algn="l"/>
                </a:tabLst>
                <a:defRPr/>
              </a:pP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C264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Täyspeli</a:t>
              </a: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7C264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-</a:t>
              </a:r>
              <a:r>
                <a:rPr kumimoji="0" lang="fi-FI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C264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inviitti</a:t>
              </a:r>
              <a:endPara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F7C264"/>
                </a:solidFill>
                <a:effectLst/>
                <a:uLnTx/>
                <a:uFillTx/>
                <a:latin typeface="GillSans Bridge" panose="020B0500000000000000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" name="Grupp 55">
            <a:extLst>
              <a:ext uri="{FF2B5EF4-FFF2-40B4-BE49-F238E27FC236}">
                <a16:creationId xmlns:a16="http://schemas.microsoft.com/office/drawing/2014/main" id="{BC364648-9FFA-4B51-8B3A-BB75F404077D}"/>
              </a:ext>
            </a:extLst>
          </p:cNvPr>
          <p:cNvGrpSpPr/>
          <p:nvPr/>
        </p:nvGrpSpPr>
        <p:grpSpPr>
          <a:xfrm>
            <a:off x="838200" y="4558784"/>
            <a:ext cx="6479431" cy="582385"/>
            <a:chOff x="807193" y="4218048"/>
            <a:chExt cx="6479431" cy="582385"/>
          </a:xfrm>
        </p:grpSpPr>
        <p:sp>
          <p:nvSpPr>
            <p:cNvPr id="55" name="Rektangel med rundade hörn 46">
              <a:extLst>
                <a:ext uri="{FF2B5EF4-FFF2-40B4-BE49-F238E27FC236}">
                  <a16:creationId xmlns:a16="http://schemas.microsoft.com/office/drawing/2014/main" id="{97DEC5EF-A0BE-4C93-8A3E-7E0EE0BAB4FC}"/>
                </a:ext>
              </a:extLst>
            </p:cNvPr>
            <p:cNvSpPr/>
            <p:nvPr/>
          </p:nvSpPr>
          <p:spPr>
            <a:xfrm>
              <a:off x="2110466" y="4218048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68135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2 ♦</a:t>
              </a:r>
            </a:p>
          </p:txBody>
        </p:sp>
        <p:sp>
          <p:nvSpPr>
            <p:cNvPr id="56" name="Rektangel med rundade hörn 46">
              <a:extLst>
                <a:ext uri="{FF2B5EF4-FFF2-40B4-BE49-F238E27FC236}">
                  <a16:creationId xmlns:a16="http://schemas.microsoft.com/office/drawing/2014/main" id="{FA7BAF72-8AA4-4B7B-ABB8-F50A11A6D5A7}"/>
                </a:ext>
              </a:extLst>
            </p:cNvPr>
            <p:cNvSpPr/>
            <p:nvPr/>
          </p:nvSpPr>
          <p:spPr>
            <a:xfrm>
              <a:off x="807193" y="4218048"/>
              <a:ext cx="1054360" cy="582384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268135"/>
              </a:solidFill>
              <a:prstDash val="solid"/>
              <a:miter lim="800000"/>
            </a:ln>
            <a:effectLst/>
          </p:spPr>
          <p:txBody>
            <a:bodyPr lIns="90000"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2 ♣</a:t>
              </a:r>
            </a:p>
          </p:txBody>
        </p:sp>
        <p:sp>
          <p:nvSpPr>
            <p:cNvPr id="57" name="Platshållare för innehåll 4">
              <a:extLst>
                <a:ext uri="{FF2B5EF4-FFF2-40B4-BE49-F238E27FC236}">
                  <a16:creationId xmlns:a16="http://schemas.microsoft.com/office/drawing/2014/main" id="{DC2911D8-F616-42B7-B507-F2161DF293C7}"/>
                </a:ext>
              </a:extLst>
            </p:cNvPr>
            <p:cNvSpPr txBox="1">
              <a:spLocks/>
            </p:cNvSpPr>
            <p:nvPr/>
          </p:nvSpPr>
          <p:spPr>
            <a:xfrm>
              <a:off x="3323587" y="4332658"/>
              <a:ext cx="3963037" cy="3429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881188" algn="l"/>
                </a:tabLst>
                <a:defRPr/>
              </a:pPr>
              <a:r>
                <a:rPr kumimoji="0" lang="fi-FI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8135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Vaatimus</a:t>
              </a: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68135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 – partnerin on tarjottava</a:t>
              </a:r>
            </a:p>
          </p:txBody>
        </p:sp>
      </p:grpSp>
      <p:grpSp>
        <p:nvGrpSpPr>
          <p:cNvPr id="58" name="Grupp 1">
            <a:extLst>
              <a:ext uri="{FF2B5EF4-FFF2-40B4-BE49-F238E27FC236}">
                <a16:creationId xmlns:a16="http://schemas.microsoft.com/office/drawing/2014/main" id="{30B9854A-4A06-4459-A717-AF1F2C369DA3}"/>
              </a:ext>
            </a:extLst>
          </p:cNvPr>
          <p:cNvGrpSpPr/>
          <p:nvPr/>
        </p:nvGrpSpPr>
        <p:grpSpPr>
          <a:xfrm>
            <a:off x="838200" y="5291069"/>
            <a:ext cx="6444251" cy="746449"/>
            <a:chOff x="799903" y="5496248"/>
            <a:chExt cx="6444251" cy="746449"/>
          </a:xfrm>
        </p:grpSpPr>
        <p:sp>
          <p:nvSpPr>
            <p:cNvPr id="59" name="Rektangel med rundade hörn 46">
              <a:extLst>
                <a:ext uri="{FF2B5EF4-FFF2-40B4-BE49-F238E27FC236}">
                  <a16:creationId xmlns:a16="http://schemas.microsoft.com/office/drawing/2014/main" id="{795113FB-F028-4185-B18B-ABD95F1B35E0}"/>
                </a:ext>
              </a:extLst>
            </p:cNvPr>
            <p:cNvSpPr/>
            <p:nvPr/>
          </p:nvSpPr>
          <p:spPr>
            <a:xfrm>
              <a:off x="799903" y="5588381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1♠</a:t>
              </a:r>
            </a:p>
          </p:txBody>
        </p:sp>
        <p:sp>
          <p:nvSpPr>
            <p:cNvPr id="60" name="Rektangel med rundade hörn 46">
              <a:extLst>
                <a:ext uri="{FF2B5EF4-FFF2-40B4-BE49-F238E27FC236}">
                  <a16:creationId xmlns:a16="http://schemas.microsoft.com/office/drawing/2014/main" id="{30B58BAF-343D-4990-8713-93E2084D3A52}"/>
                </a:ext>
              </a:extLst>
            </p:cNvPr>
            <p:cNvSpPr/>
            <p:nvPr/>
          </p:nvSpPr>
          <p:spPr>
            <a:xfrm>
              <a:off x="2081307" y="5579246"/>
              <a:ext cx="1054360" cy="58238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58585A"/>
              </a:solidFill>
              <a:prstDash val="solid"/>
              <a:miter lim="800000"/>
            </a:ln>
            <a:effectLst/>
          </p:spPr>
          <p:txBody>
            <a:bodyPr tIns="72000" rtlCol="0" anchor="ctr"/>
            <a:lstStyle/>
            <a:p>
              <a:pPr marL="93663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2232B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1 ♥</a:t>
              </a:r>
            </a:p>
          </p:txBody>
        </p:sp>
        <p:sp>
          <p:nvSpPr>
            <p:cNvPr id="61" name="Platshållare för innehåll 4">
              <a:extLst>
                <a:ext uri="{FF2B5EF4-FFF2-40B4-BE49-F238E27FC236}">
                  <a16:creationId xmlns:a16="http://schemas.microsoft.com/office/drawing/2014/main" id="{B02ADECC-5173-47D3-977E-64E24AB4B2B4}"/>
                </a:ext>
              </a:extLst>
            </p:cNvPr>
            <p:cNvSpPr txBox="1">
              <a:spLocks/>
            </p:cNvSpPr>
            <p:nvPr/>
          </p:nvSpPr>
          <p:spPr>
            <a:xfrm>
              <a:off x="3316298" y="5496248"/>
              <a:ext cx="3927856" cy="7464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881188" algn="l"/>
                </a:tabLst>
                <a:defRPr/>
              </a:pP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Avaustarjoukset ja neutraalit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881188" algn="l"/>
                </a:tabLst>
                <a:defRPr/>
              </a:pPr>
              <a:r>
                <a:rPr kumimoji="0" lang="fi-FI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8585A"/>
                  </a:solidFill>
                  <a:effectLst/>
                  <a:uLnTx/>
                  <a:uFillTx/>
                  <a:latin typeface="GillSans Bridge" panose="020B0500000000000000" pitchFamily="34" charset="0"/>
                  <a:ea typeface="+mn-ea"/>
                  <a:cs typeface="+mn-cs"/>
                </a:rPr>
                <a:t>tarjoukset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08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4158B7-B565-4755-8C0D-C4DC7F68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1NT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5038002-4FEC-4DEA-8529-F0553C7B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95A5D5-96B5-4798-8A9D-38F54171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96A2EE-30A5-44C8-B60F-35AA5373A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20</a:t>
            </a:fld>
            <a:endParaRPr lang="fi-FI"/>
          </a:p>
        </p:txBody>
      </p:sp>
      <p:pic>
        <p:nvPicPr>
          <p:cNvPr id="10" name="Sisällön paikkamerkki 9">
            <a:extLst>
              <a:ext uri="{FF2B5EF4-FFF2-40B4-BE49-F238E27FC236}">
                <a16:creationId xmlns:a16="http://schemas.microsoft.com/office/drawing/2014/main" id="{A1790C2F-CC4B-4F1F-822B-975CF44988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6815" y="1931522"/>
            <a:ext cx="4444369" cy="4139543"/>
          </a:xfrm>
          <a:prstGeom prst="rect">
            <a:avLst/>
          </a:prstGeom>
        </p:spPr>
      </p:pic>
      <p:sp>
        <p:nvSpPr>
          <p:cNvPr id="11" name="Platshållare för innehåll 4">
            <a:extLst>
              <a:ext uri="{FF2B5EF4-FFF2-40B4-BE49-F238E27FC236}">
                <a16:creationId xmlns:a16="http://schemas.microsoft.com/office/drawing/2014/main" id="{6BBA4B20-8643-4662-AA8D-C92ADE06684A}"/>
              </a:ext>
            </a:extLst>
          </p:cNvPr>
          <p:cNvSpPr txBox="1">
            <a:spLocks/>
          </p:cNvSpPr>
          <p:nvPr/>
        </p:nvSpPr>
        <p:spPr>
          <a:xfrm>
            <a:off x="6540818" y="1690688"/>
            <a:ext cx="5092338" cy="825113"/>
          </a:xfrm>
          <a:prstGeom prst="rect">
            <a:avLst/>
          </a:prstGeom>
        </p:spPr>
        <p:txBody>
          <a:bodyPr vert="horz" lIns="36000" tIns="45720" rIns="3600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fi-FI" sz="2400" dirty="0"/>
              <a:t>Avaukseen 1NT tarvitaan </a:t>
            </a:r>
            <a:r>
              <a:rPr lang="fi-FI" sz="2400" b="1" dirty="0"/>
              <a:t>15 – 17 </a:t>
            </a:r>
            <a:r>
              <a:rPr lang="fi-FI" sz="2400" b="1" dirty="0" err="1"/>
              <a:t>ap</a:t>
            </a:r>
            <a:r>
              <a:rPr lang="fi-FI" sz="2400" b="1" dirty="0"/>
              <a:t> </a:t>
            </a:r>
            <a:r>
              <a:rPr lang="fi-FI" sz="2400" dirty="0"/>
              <a:t>ja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fi-FI" sz="2400" b="1" dirty="0"/>
              <a:t>joku jakaumista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10FAD8B2-FD64-4E65-99C2-71C335D85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8542" y="3210949"/>
            <a:ext cx="137858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KQ6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K1097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A73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KJ8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81D69BEA-98E3-4DC0-B204-E093F4A82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2540" y="3958073"/>
            <a:ext cx="137858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K6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K1097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AQ73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QJ8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FCEEC3A0-0C9A-4C44-AC22-898CA3DC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7407" y="4475436"/>
            <a:ext cx="1386790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106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KJ7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AQJ73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AJ8</a:t>
            </a:r>
          </a:p>
        </p:txBody>
      </p:sp>
      <p:sp>
        <p:nvSpPr>
          <p:cNvPr id="15" name="textruta 30">
            <a:extLst>
              <a:ext uri="{FF2B5EF4-FFF2-40B4-BE49-F238E27FC236}">
                <a16:creationId xmlns:a16="http://schemas.microsoft.com/office/drawing/2014/main" id="{DF22AF64-D5F5-4711-8756-F1AEB86C529B}"/>
              </a:ext>
            </a:extLst>
          </p:cNvPr>
          <p:cNvSpPr txBox="1"/>
          <p:nvPr/>
        </p:nvSpPr>
        <p:spPr>
          <a:xfrm>
            <a:off x="6658542" y="2741984"/>
            <a:ext cx="800219" cy="461665"/>
          </a:xfrm>
          <a:prstGeom prst="rect">
            <a:avLst/>
          </a:prstGeom>
          <a:noFill/>
        </p:spPr>
        <p:txBody>
          <a:bodyPr wrap="none" spcCol="72000" rtlCol="0">
            <a:spAutoFit/>
          </a:bodyPr>
          <a:lstStyle/>
          <a:p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4333</a:t>
            </a:r>
          </a:p>
        </p:txBody>
      </p:sp>
      <p:sp>
        <p:nvSpPr>
          <p:cNvPr id="16" name="textruta 31">
            <a:extLst>
              <a:ext uri="{FF2B5EF4-FFF2-40B4-BE49-F238E27FC236}">
                <a16:creationId xmlns:a16="http://schemas.microsoft.com/office/drawing/2014/main" id="{85BC54B4-98F5-40EA-B720-75BC7634D1B1}"/>
              </a:ext>
            </a:extLst>
          </p:cNvPr>
          <p:cNvSpPr txBox="1"/>
          <p:nvPr/>
        </p:nvSpPr>
        <p:spPr>
          <a:xfrm>
            <a:off x="8182540" y="347288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4432</a:t>
            </a:r>
          </a:p>
        </p:txBody>
      </p:sp>
      <p:sp>
        <p:nvSpPr>
          <p:cNvPr id="17" name="textruta 32">
            <a:extLst>
              <a:ext uri="{FF2B5EF4-FFF2-40B4-BE49-F238E27FC236}">
                <a16:creationId xmlns:a16="http://schemas.microsoft.com/office/drawing/2014/main" id="{1E3C1B0A-3F97-4A81-AD8F-F8ACFE3D525D}"/>
              </a:ext>
            </a:extLst>
          </p:cNvPr>
          <p:cNvSpPr txBox="1"/>
          <p:nvPr/>
        </p:nvSpPr>
        <p:spPr>
          <a:xfrm>
            <a:off x="9787407" y="395807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5332</a:t>
            </a:r>
          </a:p>
        </p:txBody>
      </p:sp>
    </p:spTree>
    <p:extLst>
      <p:ext uri="{BB962C8B-B14F-4D97-AF65-F5344CB8AC3E}">
        <p14:creationId xmlns:p14="http://schemas.microsoft.com/office/powerpoint/2010/main" val="18213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5C3EBD-B27C-470E-897B-04CFB9D32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ensimmäinen tarjous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0F5E63B-A60C-4EED-ACC5-9D266BD9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97080C6-CEFD-4676-84EA-D36C9E28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Suomen Bridgeliitto ry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0FC1F52-22C5-4D9C-AE69-F4CDB594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21</a:t>
            </a:fld>
            <a:endParaRPr lang="fi-FI" dirty="0"/>
          </a:p>
        </p:txBody>
      </p:sp>
      <p:sp>
        <p:nvSpPr>
          <p:cNvPr id="6" name="textruta 46">
            <a:extLst>
              <a:ext uri="{FF2B5EF4-FFF2-40B4-BE49-F238E27FC236}">
                <a16:creationId xmlns:a16="http://schemas.microsoft.com/office/drawing/2014/main" id="{89B85E76-66D0-4BD3-83DD-D8486AFBA342}"/>
              </a:ext>
            </a:extLst>
          </p:cNvPr>
          <p:cNvSpPr txBox="1"/>
          <p:nvPr/>
        </p:nvSpPr>
        <p:spPr>
          <a:xfrm>
            <a:off x="3902906" y="1719489"/>
            <a:ext cx="2082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tarjous</a:t>
            </a:r>
          </a:p>
        </p:txBody>
      </p:sp>
      <p:sp>
        <p:nvSpPr>
          <p:cNvPr id="7" name="textruta 47">
            <a:extLst>
              <a:ext uri="{FF2B5EF4-FFF2-40B4-BE49-F238E27FC236}">
                <a16:creationId xmlns:a16="http://schemas.microsoft.com/office/drawing/2014/main" id="{DBE5D190-7331-4F65-8F3B-E65B0FCF1685}"/>
              </a:ext>
            </a:extLst>
          </p:cNvPr>
          <p:cNvSpPr txBox="1"/>
          <p:nvPr/>
        </p:nvSpPr>
        <p:spPr>
          <a:xfrm>
            <a:off x="2979544" y="2830102"/>
            <a:ext cx="3929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vastaat seuraavilla käsillä?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162E522F-6369-4EF2-8EC9-284475538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3995" y="3320568"/>
            <a:ext cx="131125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962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K63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KJ976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Q7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233A505C-11A8-4D8C-ADE6-9C396A9F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457" y="3368509"/>
            <a:ext cx="156901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965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43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Q2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A98742</a:t>
            </a:r>
          </a:p>
        </p:txBody>
      </p:sp>
      <p:sp>
        <p:nvSpPr>
          <p:cNvPr id="10" name="textruta 49">
            <a:extLst>
              <a:ext uri="{FF2B5EF4-FFF2-40B4-BE49-F238E27FC236}">
                <a16:creationId xmlns:a16="http://schemas.microsoft.com/office/drawing/2014/main" id="{7081C32E-FF35-48C6-954B-2FE4A9256C77}"/>
              </a:ext>
            </a:extLst>
          </p:cNvPr>
          <p:cNvSpPr txBox="1"/>
          <p:nvPr/>
        </p:nvSpPr>
        <p:spPr>
          <a:xfrm>
            <a:off x="2888718" y="5579922"/>
            <a:ext cx="1738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9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000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000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3443DA24-DC10-4F0B-9969-FACFD6131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864" y="3344390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AJ5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AKJ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Q1065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QJ2</a:t>
            </a:r>
          </a:p>
        </p:txBody>
      </p:sp>
      <p:sp>
        <p:nvSpPr>
          <p:cNvPr id="12" name="textruta 70">
            <a:extLst>
              <a:ext uri="{FF2B5EF4-FFF2-40B4-BE49-F238E27FC236}">
                <a16:creationId xmlns:a16="http://schemas.microsoft.com/office/drawing/2014/main" id="{71907346-9B10-4284-AD81-ACBB0CA5C78D}"/>
              </a:ext>
            </a:extLst>
          </p:cNvPr>
          <p:cNvSpPr txBox="1"/>
          <p:nvPr/>
        </p:nvSpPr>
        <p:spPr>
          <a:xfrm>
            <a:off x="4956049" y="5598059"/>
            <a:ext cx="250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18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D2232B"/>
                </a:solidFill>
                <a:latin typeface="GillSans Bridge" panose="020B0500000000000000" pitchFamily="34" charset="0"/>
              </a:rPr>
              <a:t>Voima riittää </a:t>
            </a:r>
            <a:r>
              <a:rPr lang="fi-FI" sz="20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slammiin</a:t>
            </a:r>
          </a:p>
        </p:txBody>
      </p:sp>
      <p:sp>
        <p:nvSpPr>
          <p:cNvPr id="13" name="textruta 74">
            <a:extLst>
              <a:ext uri="{FF2B5EF4-FFF2-40B4-BE49-F238E27FC236}">
                <a16:creationId xmlns:a16="http://schemas.microsoft.com/office/drawing/2014/main" id="{04769DD6-4916-4D58-9C81-5940AA85E4D2}"/>
              </a:ext>
            </a:extLst>
          </p:cNvPr>
          <p:cNvSpPr txBox="1"/>
          <p:nvPr/>
        </p:nvSpPr>
        <p:spPr>
          <a:xfrm>
            <a:off x="7461504" y="5616854"/>
            <a:ext cx="2624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Voima ei riitä täyspeliin</a:t>
            </a:r>
          </a:p>
        </p:txBody>
      </p:sp>
      <p:sp>
        <p:nvSpPr>
          <p:cNvPr id="14" name="Rektangel med rundade hörn 44">
            <a:extLst>
              <a:ext uri="{FF2B5EF4-FFF2-40B4-BE49-F238E27FC236}">
                <a16:creationId xmlns:a16="http://schemas.microsoft.com/office/drawing/2014/main" id="{B0DD787C-AC4C-4ADA-A18B-33740EFB9AAD}"/>
              </a:ext>
            </a:extLst>
          </p:cNvPr>
          <p:cNvSpPr/>
          <p:nvPr/>
        </p:nvSpPr>
        <p:spPr>
          <a:xfrm>
            <a:off x="4420218" y="2232396"/>
            <a:ext cx="1048321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1NT</a:t>
            </a:r>
            <a:endParaRPr lang="sv-SE" sz="2400" b="1" dirty="0">
              <a:latin typeface="GillSans Bridge" panose="020B0500000000000000" pitchFamily="34" charset="0"/>
            </a:endParaRPr>
          </a:p>
        </p:txBody>
      </p:sp>
      <p:sp>
        <p:nvSpPr>
          <p:cNvPr id="15" name="Rektangel med rundade hörn 44">
            <a:extLst>
              <a:ext uri="{FF2B5EF4-FFF2-40B4-BE49-F238E27FC236}">
                <a16:creationId xmlns:a16="http://schemas.microsoft.com/office/drawing/2014/main" id="{3D5FCD78-DF44-42F8-8A16-64679101DE2B}"/>
              </a:ext>
            </a:extLst>
          </p:cNvPr>
          <p:cNvSpPr/>
          <p:nvPr/>
        </p:nvSpPr>
        <p:spPr>
          <a:xfrm>
            <a:off x="3233995" y="5010116"/>
            <a:ext cx="1048321" cy="561310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2NT</a:t>
            </a:r>
            <a:endParaRPr lang="sv-SE" sz="2400" b="1" dirty="0">
              <a:latin typeface="GillSans Bridge" panose="020B0500000000000000" pitchFamily="34" charset="0"/>
            </a:endParaRPr>
          </a:p>
        </p:txBody>
      </p:sp>
      <p:sp>
        <p:nvSpPr>
          <p:cNvPr id="16" name="Rektangel med rundade hörn 44">
            <a:extLst>
              <a:ext uri="{FF2B5EF4-FFF2-40B4-BE49-F238E27FC236}">
                <a16:creationId xmlns:a16="http://schemas.microsoft.com/office/drawing/2014/main" id="{604ED312-E958-4074-B2C3-AA888D00E9BE}"/>
              </a:ext>
            </a:extLst>
          </p:cNvPr>
          <p:cNvSpPr/>
          <p:nvPr/>
        </p:nvSpPr>
        <p:spPr>
          <a:xfrm>
            <a:off x="5547285" y="5010116"/>
            <a:ext cx="1087599" cy="56131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6NT</a:t>
            </a:r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70586D55-09FC-4024-B433-3B04A0C98569}"/>
              </a:ext>
            </a:extLst>
          </p:cNvPr>
          <p:cNvSpPr txBox="1">
            <a:spLocks/>
          </p:cNvSpPr>
          <p:nvPr/>
        </p:nvSpPr>
        <p:spPr>
          <a:xfrm>
            <a:off x="7935457" y="5001621"/>
            <a:ext cx="1042227" cy="578301"/>
          </a:xfrm>
          <a:prstGeom prst="roundRect">
            <a:avLst/>
          </a:prstGeom>
          <a:solidFill>
            <a:srgbClr val="00B642"/>
          </a:solidFill>
          <a:ln w="28575"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8" name="Rectangle 34">
            <a:extLst>
              <a:ext uri="{FF2B5EF4-FFF2-40B4-BE49-F238E27FC236}">
                <a16:creationId xmlns:a16="http://schemas.microsoft.com/office/drawing/2014/main" id="{BA0714DF-D110-4C0D-84EE-8E5F369E7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048" y="3332158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KJ2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AK4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10653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J103</a:t>
            </a:r>
          </a:p>
        </p:txBody>
      </p:sp>
      <p:sp>
        <p:nvSpPr>
          <p:cNvPr id="19" name="textruta 53">
            <a:extLst>
              <a:ext uri="{FF2B5EF4-FFF2-40B4-BE49-F238E27FC236}">
                <a16:creationId xmlns:a16="http://schemas.microsoft.com/office/drawing/2014/main" id="{C6311051-EF22-40D7-9E9A-2C882D70AA40}"/>
              </a:ext>
            </a:extLst>
          </p:cNvPr>
          <p:cNvSpPr txBox="1"/>
          <p:nvPr/>
        </p:nvSpPr>
        <p:spPr>
          <a:xfrm>
            <a:off x="338329" y="5564364"/>
            <a:ext cx="2505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sv-SE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12 </a:t>
            </a:r>
            <a:r>
              <a:rPr lang="sv-SE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sv-SE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sv-SE" sz="2000" dirty="0" err="1">
                <a:solidFill>
                  <a:srgbClr val="D2232B"/>
                </a:solidFill>
                <a:latin typeface="GillSans Bridge" panose="020B0500000000000000" pitchFamily="34" charset="0"/>
              </a:rPr>
              <a:t>Voima</a:t>
            </a:r>
            <a:r>
              <a:rPr lang="sv-SE" sz="2000" dirty="0">
                <a:solidFill>
                  <a:srgbClr val="D2232B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D2232B"/>
                </a:solidFill>
                <a:latin typeface="GillSans Bridge" panose="020B0500000000000000" pitchFamily="34" charset="0"/>
              </a:rPr>
              <a:t>riittää </a:t>
            </a:r>
            <a:r>
              <a:rPr lang="sv-SE" sz="2000" dirty="0" err="1">
                <a:solidFill>
                  <a:srgbClr val="D2232B"/>
                </a:solidFill>
                <a:latin typeface="GillSans Bridge" panose="020B0500000000000000" pitchFamily="34" charset="0"/>
              </a:rPr>
              <a:t>täyspeliin</a:t>
            </a:r>
            <a:endParaRPr lang="sv-SE" sz="2000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20" name="Rektangel med rundade hörn 44">
            <a:extLst>
              <a:ext uri="{FF2B5EF4-FFF2-40B4-BE49-F238E27FC236}">
                <a16:creationId xmlns:a16="http://schemas.microsoft.com/office/drawing/2014/main" id="{CBCA5D10-D71E-4321-9718-5807326FE4C4}"/>
              </a:ext>
            </a:extLst>
          </p:cNvPr>
          <p:cNvSpPr/>
          <p:nvPr/>
        </p:nvSpPr>
        <p:spPr>
          <a:xfrm>
            <a:off x="1025049" y="5010116"/>
            <a:ext cx="1087599" cy="56131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3NT</a:t>
            </a:r>
          </a:p>
        </p:txBody>
      </p:sp>
    </p:spTree>
    <p:extLst>
      <p:ext uri="{BB962C8B-B14F-4D97-AF65-F5344CB8AC3E}">
        <p14:creationId xmlns:p14="http://schemas.microsoft.com/office/powerpoint/2010/main" val="6141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E788F4-1565-4626-AB55-7CD97ED0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385DA8D-B644-40AA-8C79-F321B6EC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14F6FEC-8AA1-464D-89B1-927F997A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E95BF75-6437-4242-A8E8-9C910F9E3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22</a:t>
            </a:fld>
            <a:endParaRPr lang="fi-FI" dirty="0"/>
          </a:p>
        </p:txBody>
      </p:sp>
      <p:sp>
        <p:nvSpPr>
          <p:cNvPr id="6" name="Platshållare för innehåll 4">
            <a:extLst>
              <a:ext uri="{FF2B5EF4-FFF2-40B4-BE49-F238E27FC236}">
                <a16:creationId xmlns:a16="http://schemas.microsoft.com/office/drawing/2014/main" id="{19AEC6E5-7223-437F-A204-00C5D01B4C9C}"/>
              </a:ext>
            </a:extLst>
          </p:cNvPr>
          <p:cNvSpPr txBox="1">
            <a:spLocks/>
          </p:cNvSpPr>
          <p:nvPr/>
        </p:nvSpPr>
        <p:spPr>
          <a:xfrm>
            <a:off x="1969804" y="2795404"/>
            <a:ext cx="6613438" cy="518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  <a:tabLst>
                <a:tab pos="2155825" algn="l"/>
                <a:tab pos="4302125" algn="l"/>
              </a:tabLst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Max 8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latin typeface="GillSans Bridge" panose="020B0500000000000000" pitchFamily="34" charset="0"/>
              </a:rPr>
              <a:t>		</a:t>
            </a:r>
            <a:r>
              <a:rPr lang="sv-SE" sz="2400" b="1" dirty="0" err="1">
                <a:solidFill>
                  <a:srgbClr val="D2232D"/>
                </a:solidFill>
                <a:latin typeface="GillSans Bridge" panose="020B0500000000000000" pitchFamily="34" charset="0"/>
              </a:rPr>
              <a:t>loppusitoumus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7" name="textruta 36">
            <a:extLst>
              <a:ext uri="{FF2B5EF4-FFF2-40B4-BE49-F238E27FC236}">
                <a16:creationId xmlns:a16="http://schemas.microsoft.com/office/drawing/2014/main" id="{9DAAB466-F03B-4577-A388-F9C52E8FD482}"/>
              </a:ext>
            </a:extLst>
          </p:cNvPr>
          <p:cNvSpPr txBox="1"/>
          <p:nvPr/>
        </p:nvSpPr>
        <p:spPr>
          <a:xfrm>
            <a:off x="838200" y="1690688"/>
            <a:ext cx="1586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Avaus</a:t>
            </a: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1NT</a:t>
            </a:r>
          </a:p>
        </p:txBody>
      </p:sp>
      <p:sp>
        <p:nvSpPr>
          <p:cNvPr id="8" name="textruta 37">
            <a:extLst>
              <a:ext uri="{FF2B5EF4-FFF2-40B4-BE49-F238E27FC236}">
                <a16:creationId xmlns:a16="http://schemas.microsoft.com/office/drawing/2014/main" id="{BFDFFF72-5FEF-45A3-9DD4-177AB60DAA3B}"/>
              </a:ext>
            </a:extLst>
          </p:cNvPr>
          <p:cNvSpPr txBox="1"/>
          <p:nvPr/>
        </p:nvSpPr>
        <p:spPr>
          <a:xfrm>
            <a:off x="2424212" y="1719317"/>
            <a:ext cx="5152949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15-17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jakaumilla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4333, 4432 tai 5332</a:t>
            </a:r>
          </a:p>
        </p:txBody>
      </p:sp>
      <p:sp>
        <p:nvSpPr>
          <p:cNvPr id="9" name="textruta 42">
            <a:extLst>
              <a:ext uri="{FF2B5EF4-FFF2-40B4-BE49-F238E27FC236}">
                <a16:creationId xmlns:a16="http://schemas.microsoft.com/office/drawing/2014/main" id="{D6EE8B64-8D55-427F-B04F-82859AFE7DEB}"/>
              </a:ext>
            </a:extLst>
          </p:cNvPr>
          <p:cNvSpPr txBox="1"/>
          <p:nvPr/>
        </p:nvSpPr>
        <p:spPr>
          <a:xfrm>
            <a:off x="838200" y="2257815"/>
            <a:ext cx="5067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Vastaajan tarjous avauksen 1NT jälkeen</a:t>
            </a:r>
          </a:p>
        </p:txBody>
      </p:sp>
      <p:grpSp>
        <p:nvGrpSpPr>
          <p:cNvPr id="10" name="Grupp 3">
            <a:extLst>
              <a:ext uri="{FF2B5EF4-FFF2-40B4-BE49-F238E27FC236}">
                <a16:creationId xmlns:a16="http://schemas.microsoft.com/office/drawing/2014/main" id="{749838C9-60F0-4B3F-9788-9554FE24FEAB}"/>
              </a:ext>
            </a:extLst>
          </p:cNvPr>
          <p:cNvGrpSpPr/>
          <p:nvPr/>
        </p:nvGrpSpPr>
        <p:grpSpPr>
          <a:xfrm>
            <a:off x="838200" y="3358351"/>
            <a:ext cx="8006301" cy="518475"/>
            <a:chOff x="1091046" y="3186710"/>
            <a:chExt cx="8006301" cy="518475"/>
          </a:xfrm>
        </p:grpSpPr>
        <p:sp>
          <p:nvSpPr>
            <p:cNvPr id="11" name="Rektangel med rundade hörn 44">
              <a:extLst>
                <a:ext uri="{FF2B5EF4-FFF2-40B4-BE49-F238E27FC236}">
                  <a16:creationId xmlns:a16="http://schemas.microsoft.com/office/drawing/2014/main" id="{2B4EFCA1-F19A-48C4-AC8C-8EBE738BF194}"/>
                </a:ext>
              </a:extLst>
            </p:cNvPr>
            <p:cNvSpPr/>
            <p:nvPr/>
          </p:nvSpPr>
          <p:spPr>
            <a:xfrm>
              <a:off x="1091046" y="3217564"/>
              <a:ext cx="920630" cy="476723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2NT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2" name="Platshållare för innehåll 4">
              <a:extLst>
                <a:ext uri="{FF2B5EF4-FFF2-40B4-BE49-F238E27FC236}">
                  <a16:creationId xmlns:a16="http://schemas.microsoft.com/office/drawing/2014/main" id="{EB8701F9-4C4B-41D1-8730-83FEB86A6E32}"/>
                </a:ext>
              </a:extLst>
            </p:cNvPr>
            <p:cNvSpPr txBox="1">
              <a:spLocks/>
            </p:cNvSpPr>
            <p:nvPr/>
          </p:nvSpPr>
          <p:spPr>
            <a:xfrm>
              <a:off x="2225761" y="3186710"/>
              <a:ext cx="6871586" cy="518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 typeface="Arial" panose="020B0604020202020204" pitchFamily="34" charset="0"/>
                <a:buNone/>
                <a:tabLst>
                  <a:tab pos="1790700" algn="l"/>
                  <a:tab pos="4302125" algn="l"/>
                </a:tabLst>
              </a:pP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9-10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käsi</a:t>
              </a:r>
              <a:r>
                <a:rPr lang="sv-SE" sz="2400" dirty="0">
                  <a:latin typeface="GillSans Bridge" panose="020B0500000000000000" pitchFamily="34" charset="0"/>
                </a:rPr>
                <a:t>	</a:t>
              </a:r>
              <a:r>
                <a:rPr lang="sv-SE" sz="2400" b="1" dirty="0" err="1">
                  <a:solidFill>
                    <a:srgbClr val="F7C264"/>
                  </a:solidFill>
                  <a:latin typeface="GillSans Bridge" panose="020B0500000000000000" pitchFamily="34" charset="0"/>
                </a:rPr>
                <a:t>inviitti</a:t>
              </a:r>
              <a:r>
                <a:rPr lang="sv-SE" sz="2400" b="1" dirty="0">
                  <a:solidFill>
                    <a:srgbClr val="F7C264"/>
                  </a:solidFill>
                  <a:latin typeface="GillSans Bridge" panose="020B0500000000000000" pitchFamily="34" charset="0"/>
                </a:rPr>
                <a:t> 3NT:iin</a:t>
              </a:r>
            </a:p>
          </p:txBody>
        </p:sp>
      </p:grpSp>
      <p:grpSp>
        <p:nvGrpSpPr>
          <p:cNvPr id="13" name="Grupp 4">
            <a:extLst>
              <a:ext uri="{FF2B5EF4-FFF2-40B4-BE49-F238E27FC236}">
                <a16:creationId xmlns:a16="http://schemas.microsoft.com/office/drawing/2014/main" id="{09C5F4F1-5B47-43AA-AECB-DFE50BFF41B6}"/>
              </a:ext>
            </a:extLst>
          </p:cNvPr>
          <p:cNvGrpSpPr/>
          <p:nvPr/>
        </p:nvGrpSpPr>
        <p:grpSpPr>
          <a:xfrm>
            <a:off x="838200" y="3974171"/>
            <a:ext cx="7785476" cy="518475"/>
            <a:chOff x="1091046" y="3802530"/>
            <a:chExt cx="7785476" cy="518475"/>
          </a:xfrm>
        </p:grpSpPr>
        <p:sp>
          <p:nvSpPr>
            <p:cNvPr id="14" name="Rektangel med rundade hörn 44">
              <a:extLst>
                <a:ext uri="{FF2B5EF4-FFF2-40B4-BE49-F238E27FC236}">
                  <a16:creationId xmlns:a16="http://schemas.microsoft.com/office/drawing/2014/main" id="{4AACD64D-43F3-45B7-AD96-4B51F6AF0B20}"/>
                </a:ext>
              </a:extLst>
            </p:cNvPr>
            <p:cNvSpPr/>
            <p:nvPr/>
          </p:nvSpPr>
          <p:spPr>
            <a:xfrm>
              <a:off x="1091046" y="3830573"/>
              <a:ext cx="920630" cy="476723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3NT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5" name="Platshållare för innehåll 4">
              <a:extLst>
                <a:ext uri="{FF2B5EF4-FFF2-40B4-BE49-F238E27FC236}">
                  <a16:creationId xmlns:a16="http://schemas.microsoft.com/office/drawing/2014/main" id="{D5B83688-DF37-4BEA-92CC-D229F53F0D58}"/>
                </a:ext>
              </a:extLst>
            </p:cNvPr>
            <p:cNvSpPr txBox="1">
              <a:spLocks/>
            </p:cNvSpPr>
            <p:nvPr/>
          </p:nvSpPr>
          <p:spPr>
            <a:xfrm>
              <a:off x="2207098" y="3802530"/>
              <a:ext cx="6669424" cy="518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tabLst>
                  <a:tab pos="1790700" algn="l"/>
                  <a:tab pos="4302125" algn="l"/>
                </a:tabLst>
              </a:pP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11-15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käsi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>
                  <a:latin typeface="GillSans Bridge" panose="020B0500000000000000" pitchFamily="34" charset="0"/>
                </a:rPr>
                <a:t>	</a:t>
              </a:r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b="1" dirty="0" err="1">
                  <a:solidFill>
                    <a:srgbClr val="D2232D"/>
                  </a:solidFill>
                  <a:latin typeface="GillSans Bridge" panose="020B0500000000000000" pitchFamily="34" charset="0"/>
                </a:rPr>
                <a:t>loppusitoumus</a:t>
              </a:r>
              <a:endPara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6" name="Grupp 5">
            <a:extLst>
              <a:ext uri="{FF2B5EF4-FFF2-40B4-BE49-F238E27FC236}">
                <a16:creationId xmlns:a16="http://schemas.microsoft.com/office/drawing/2014/main" id="{DF3A8E4A-F732-45FA-A5F2-084EFBC913DE}"/>
              </a:ext>
            </a:extLst>
          </p:cNvPr>
          <p:cNvGrpSpPr/>
          <p:nvPr/>
        </p:nvGrpSpPr>
        <p:grpSpPr>
          <a:xfrm>
            <a:off x="838200" y="4583771"/>
            <a:ext cx="7981419" cy="518475"/>
            <a:chOff x="1091046" y="4412130"/>
            <a:chExt cx="7981419" cy="518475"/>
          </a:xfrm>
        </p:grpSpPr>
        <p:sp>
          <p:nvSpPr>
            <p:cNvPr id="17" name="Rektangel med rundade hörn 44">
              <a:extLst>
                <a:ext uri="{FF2B5EF4-FFF2-40B4-BE49-F238E27FC236}">
                  <a16:creationId xmlns:a16="http://schemas.microsoft.com/office/drawing/2014/main" id="{8E90963F-4369-4F09-8D95-1E4F90C7F415}"/>
                </a:ext>
              </a:extLst>
            </p:cNvPr>
            <p:cNvSpPr/>
            <p:nvPr/>
          </p:nvSpPr>
          <p:spPr>
            <a:xfrm>
              <a:off x="1091046" y="4443582"/>
              <a:ext cx="920630" cy="476723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4NT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8" name="Platshållare för innehåll 4">
              <a:extLst>
                <a:ext uri="{FF2B5EF4-FFF2-40B4-BE49-F238E27FC236}">
                  <a16:creationId xmlns:a16="http://schemas.microsoft.com/office/drawing/2014/main" id="{52760F7C-935F-4907-8432-853787D39E68}"/>
                </a:ext>
              </a:extLst>
            </p:cNvPr>
            <p:cNvSpPr txBox="1">
              <a:spLocks/>
            </p:cNvSpPr>
            <p:nvPr/>
          </p:nvSpPr>
          <p:spPr>
            <a:xfrm>
              <a:off x="2200879" y="4412130"/>
              <a:ext cx="6871586" cy="518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tabLst>
                  <a:tab pos="1790700" algn="l"/>
                  <a:tab pos="4302125" algn="l"/>
                </a:tabLst>
              </a:pP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16-17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käsi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>
                  <a:latin typeface="GillSans Bridge" panose="020B0500000000000000" pitchFamily="34" charset="0"/>
                </a:rPr>
                <a:t>	 </a:t>
              </a:r>
              <a:r>
                <a:rPr lang="sv-SE" sz="2400" b="1" dirty="0" err="1">
                  <a:solidFill>
                    <a:srgbClr val="F7C264"/>
                  </a:solidFill>
                  <a:latin typeface="GillSans Bridge" panose="020B0500000000000000" pitchFamily="34" charset="0"/>
                </a:rPr>
                <a:t>inviitti</a:t>
              </a:r>
              <a:r>
                <a:rPr lang="sv-SE" sz="2400" b="1" dirty="0">
                  <a:solidFill>
                    <a:srgbClr val="F7C264"/>
                  </a:solidFill>
                  <a:latin typeface="GillSans Bridge" panose="020B0500000000000000" pitchFamily="34" charset="0"/>
                </a:rPr>
                <a:t> 6NT:iin</a:t>
              </a:r>
            </a:p>
          </p:txBody>
        </p:sp>
      </p:grpSp>
      <p:grpSp>
        <p:nvGrpSpPr>
          <p:cNvPr id="19" name="Grupp 6">
            <a:extLst>
              <a:ext uri="{FF2B5EF4-FFF2-40B4-BE49-F238E27FC236}">
                <a16:creationId xmlns:a16="http://schemas.microsoft.com/office/drawing/2014/main" id="{7DA7ED80-43D4-4A40-B5FA-65E163562647}"/>
              </a:ext>
            </a:extLst>
          </p:cNvPr>
          <p:cNvGrpSpPr/>
          <p:nvPr/>
        </p:nvGrpSpPr>
        <p:grpSpPr>
          <a:xfrm>
            <a:off x="838200" y="5199585"/>
            <a:ext cx="7891732" cy="518475"/>
            <a:chOff x="1091046" y="5027944"/>
            <a:chExt cx="7891732" cy="518475"/>
          </a:xfrm>
        </p:grpSpPr>
        <p:sp>
          <p:nvSpPr>
            <p:cNvPr id="20" name="Rektangel med rundade hörn 44">
              <a:extLst>
                <a:ext uri="{FF2B5EF4-FFF2-40B4-BE49-F238E27FC236}">
                  <a16:creationId xmlns:a16="http://schemas.microsoft.com/office/drawing/2014/main" id="{BE75E382-4813-4769-B8F8-C67B5EA673DA}"/>
                </a:ext>
              </a:extLst>
            </p:cNvPr>
            <p:cNvSpPr/>
            <p:nvPr/>
          </p:nvSpPr>
          <p:spPr>
            <a:xfrm>
              <a:off x="1091046" y="5056591"/>
              <a:ext cx="920630" cy="476723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6NT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21" name="Platshållare för innehåll 4">
              <a:extLst>
                <a:ext uri="{FF2B5EF4-FFF2-40B4-BE49-F238E27FC236}">
                  <a16:creationId xmlns:a16="http://schemas.microsoft.com/office/drawing/2014/main" id="{9EAA3F8D-F0A8-410C-B9B8-72C0AD4F4AB7}"/>
                </a:ext>
              </a:extLst>
            </p:cNvPr>
            <p:cNvSpPr txBox="1">
              <a:spLocks/>
            </p:cNvSpPr>
            <p:nvPr/>
          </p:nvSpPr>
          <p:spPr>
            <a:xfrm>
              <a:off x="2238202" y="5027944"/>
              <a:ext cx="6744576" cy="518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tabLst>
                  <a:tab pos="1790700" algn="l"/>
                  <a:tab pos="4302125" algn="l"/>
                </a:tabLst>
              </a:pP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18-20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käsi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>
                  <a:latin typeface="GillSans Bridge" panose="020B0500000000000000" pitchFamily="34" charset="0"/>
                </a:rPr>
                <a:t>	</a:t>
              </a:r>
              <a:r>
                <a:rPr lang="sv-SE" sz="2400" b="1" dirty="0">
                  <a:solidFill>
                    <a:srgbClr val="FF0000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b="1" dirty="0" err="1">
                  <a:solidFill>
                    <a:srgbClr val="D2232D"/>
                  </a:solidFill>
                  <a:latin typeface="GillSans Bridge" panose="020B0500000000000000" pitchFamily="34" charset="0"/>
                </a:rPr>
                <a:t>loppusitoumus</a:t>
              </a:r>
              <a:endPara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22" name="Grupp 7">
            <a:extLst>
              <a:ext uri="{FF2B5EF4-FFF2-40B4-BE49-F238E27FC236}">
                <a16:creationId xmlns:a16="http://schemas.microsoft.com/office/drawing/2014/main" id="{C23C428E-61B9-480F-ACEE-38CF887F3D75}"/>
              </a:ext>
            </a:extLst>
          </p:cNvPr>
          <p:cNvGrpSpPr/>
          <p:nvPr/>
        </p:nvGrpSpPr>
        <p:grpSpPr>
          <a:xfrm>
            <a:off x="838200" y="5804301"/>
            <a:ext cx="7901062" cy="530544"/>
            <a:chOff x="1091046" y="5615778"/>
            <a:chExt cx="7901062" cy="530544"/>
          </a:xfrm>
        </p:grpSpPr>
        <p:sp>
          <p:nvSpPr>
            <p:cNvPr id="23" name="Rektangel med rundade hörn 44">
              <a:extLst>
                <a:ext uri="{FF2B5EF4-FFF2-40B4-BE49-F238E27FC236}">
                  <a16:creationId xmlns:a16="http://schemas.microsoft.com/office/drawing/2014/main" id="{CB9D5955-1FBD-46BE-86A6-ED894D604F76}"/>
                </a:ext>
              </a:extLst>
            </p:cNvPr>
            <p:cNvSpPr/>
            <p:nvPr/>
          </p:nvSpPr>
          <p:spPr>
            <a:xfrm>
              <a:off x="1091046" y="5669599"/>
              <a:ext cx="920630" cy="476723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7NT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24" name="Platshållare för innehåll 4">
              <a:extLst>
                <a:ext uri="{FF2B5EF4-FFF2-40B4-BE49-F238E27FC236}">
                  <a16:creationId xmlns:a16="http://schemas.microsoft.com/office/drawing/2014/main" id="{096617F1-67F7-43EA-ADAB-20B726E89465}"/>
                </a:ext>
              </a:extLst>
            </p:cNvPr>
            <p:cNvSpPr txBox="1">
              <a:spLocks/>
            </p:cNvSpPr>
            <p:nvPr/>
          </p:nvSpPr>
          <p:spPr>
            <a:xfrm>
              <a:off x="2247532" y="5615778"/>
              <a:ext cx="6744576" cy="5184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  <a:tabLst>
                  <a:tab pos="1790700" algn="l"/>
                  <a:tab pos="4302125" algn="l"/>
                </a:tabLst>
              </a:pP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21+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käsi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sv-SE" sz="2400" dirty="0">
                  <a:latin typeface="GillSans Bridge" panose="020B0500000000000000" pitchFamily="34" charset="0"/>
                </a:rPr>
                <a:t>	</a:t>
              </a:r>
              <a:r>
                <a:rPr lang="sv-SE" sz="2400" b="1" dirty="0">
                  <a:solidFill>
                    <a:srgbClr val="FF0000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loppusitoumus</a:t>
              </a:r>
            </a:p>
          </p:txBody>
        </p:sp>
      </p:grpSp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CA3773F2-CFF2-4B03-BDEF-300A0CABE23D}"/>
              </a:ext>
            </a:extLst>
          </p:cNvPr>
          <p:cNvSpPr txBox="1">
            <a:spLocks/>
          </p:cNvSpPr>
          <p:nvPr/>
        </p:nvSpPr>
        <p:spPr>
          <a:xfrm>
            <a:off x="838200" y="2803315"/>
            <a:ext cx="920630" cy="476723"/>
          </a:xfrm>
          <a:prstGeom prst="roundRect">
            <a:avLst/>
          </a:prstGeom>
          <a:solidFill>
            <a:srgbClr val="0CB303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8990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1983EE-38C9-4BCC-8447-A60201B4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 </a:t>
            </a:r>
            <a:r>
              <a:rPr lang="fi-FI" dirty="0" err="1"/>
              <a:t>sangitarjouksia</a:t>
            </a:r>
            <a:br>
              <a:rPr lang="fi-FI" dirty="0"/>
            </a:br>
            <a:r>
              <a:rPr lang="fi-FI" dirty="0"/>
              <a:t>Välitarjous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002AD2F-1853-42F3-BA47-2D6A0ECCC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568F42-F0DC-4EEE-9488-3D750D638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B87652A-16BE-479A-B031-5B7C847A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33033AB-0395-412B-A2DB-E1150241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8141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45DF6D-5857-41A5-8E68-A48B9711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 tasaisia käsiä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F627A0-3E28-4BCB-B025-6E7623E0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03F67A-9B8B-44AB-A179-B80299C8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549BF4-6176-4FBA-8520-CFEC9332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24</a:t>
            </a:fld>
            <a:endParaRPr lang="fi-FI"/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8A4A83D0-F7C2-4F08-96EA-1BC6E39D7D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0082" y="1825625"/>
            <a:ext cx="4677836" cy="4351338"/>
          </a:xfrm>
          <a:prstGeom prst="rect">
            <a:avLst/>
          </a:prstGeom>
        </p:spPr>
      </p:pic>
      <p:grpSp>
        <p:nvGrpSpPr>
          <p:cNvPr id="14" name="Grupp 12">
            <a:extLst>
              <a:ext uri="{FF2B5EF4-FFF2-40B4-BE49-F238E27FC236}">
                <a16:creationId xmlns:a16="http://schemas.microsoft.com/office/drawing/2014/main" id="{A0648E4B-3E4C-41B9-83E1-BD20BB5EA0FD}"/>
              </a:ext>
            </a:extLst>
          </p:cNvPr>
          <p:cNvGrpSpPr/>
          <p:nvPr/>
        </p:nvGrpSpPr>
        <p:grpSpPr>
          <a:xfrm>
            <a:off x="6424084" y="1825625"/>
            <a:ext cx="4771365" cy="461665"/>
            <a:chOff x="4875254" y="1917682"/>
            <a:chExt cx="4771365" cy="461665"/>
          </a:xfrm>
        </p:grpSpPr>
        <p:sp>
          <p:nvSpPr>
            <p:cNvPr id="15" name="textruta 5">
              <a:extLst>
                <a:ext uri="{FF2B5EF4-FFF2-40B4-BE49-F238E27FC236}">
                  <a16:creationId xmlns:a16="http://schemas.microsoft.com/office/drawing/2014/main" id="{1374CD03-64AF-4029-A1FE-200EF578B718}"/>
                </a:ext>
              </a:extLst>
            </p:cNvPr>
            <p:cNvSpPr txBox="1"/>
            <p:nvPr/>
          </p:nvSpPr>
          <p:spPr>
            <a:xfrm>
              <a:off x="4875254" y="1917682"/>
              <a:ext cx="4019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Avaajaan ensimmäinen tarjous</a:t>
              </a:r>
            </a:p>
          </p:txBody>
        </p:sp>
        <p:sp>
          <p:nvSpPr>
            <p:cNvPr id="16" name="Rektangel med rundade hörn 46">
              <a:extLst>
                <a:ext uri="{FF2B5EF4-FFF2-40B4-BE49-F238E27FC236}">
                  <a16:creationId xmlns:a16="http://schemas.microsoft.com/office/drawing/2014/main" id="{D93E21C4-E658-40CC-80BD-777236B5CD3C}"/>
                </a:ext>
              </a:extLst>
            </p:cNvPr>
            <p:cNvSpPr/>
            <p:nvPr/>
          </p:nvSpPr>
          <p:spPr>
            <a:xfrm>
              <a:off x="8879951" y="1954071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FF0000"/>
                  </a:solidFill>
                  <a:latin typeface="GillSans Bridge" panose="020B0500000000000000" pitchFamily="34" charset="0"/>
                </a:rPr>
                <a:t>1 ♥</a:t>
              </a:r>
            </a:p>
          </p:txBody>
        </p:sp>
      </p:grpSp>
      <p:sp>
        <p:nvSpPr>
          <p:cNvPr id="17" name="textruta 7">
            <a:extLst>
              <a:ext uri="{FF2B5EF4-FFF2-40B4-BE49-F238E27FC236}">
                <a16:creationId xmlns:a16="http://schemas.microsoft.com/office/drawing/2014/main" id="{134DFAF4-A625-426E-9472-503C4AE87FE6}"/>
              </a:ext>
            </a:extLst>
          </p:cNvPr>
          <p:cNvSpPr txBox="1"/>
          <p:nvPr/>
        </p:nvSpPr>
        <p:spPr>
          <a:xfrm>
            <a:off x="6424084" y="3370381"/>
            <a:ext cx="4063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toinen tarjous näyttää</a:t>
            </a:r>
          </a:p>
        </p:txBody>
      </p:sp>
      <p:grpSp>
        <p:nvGrpSpPr>
          <p:cNvPr id="18" name="Grupp 1">
            <a:extLst>
              <a:ext uri="{FF2B5EF4-FFF2-40B4-BE49-F238E27FC236}">
                <a16:creationId xmlns:a16="http://schemas.microsoft.com/office/drawing/2014/main" id="{EBD26454-D485-4420-91DB-ACF69CB923BA}"/>
              </a:ext>
            </a:extLst>
          </p:cNvPr>
          <p:cNvGrpSpPr/>
          <p:nvPr/>
        </p:nvGrpSpPr>
        <p:grpSpPr>
          <a:xfrm>
            <a:off x="6424084" y="2598003"/>
            <a:ext cx="4771365" cy="461665"/>
            <a:chOff x="4783266" y="2592312"/>
            <a:chExt cx="4771365" cy="461665"/>
          </a:xfrm>
        </p:grpSpPr>
        <p:sp>
          <p:nvSpPr>
            <p:cNvPr id="19" name="textruta 6">
              <a:extLst>
                <a:ext uri="{FF2B5EF4-FFF2-40B4-BE49-F238E27FC236}">
                  <a16:creationId xmlns:a16="http://schemas.microsoft.com/office/drawing/2014/main" id="{3BBF1F37-0C70-45BF-8597-D98B763A208B}"/>
                </a:ext>
              </a:extLst>
            </p:cNvPr>
            <p:cNvSpPr txBox="1"/>
            <p:nvPr/>
          </p:nvSpPr>
          <p:spPr>
            <a:xfrm>
              <a:off x="4783266" y="2592312"/>
              <a:ext cx="47713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Vastaajan 	     tarjouksen jälkeen</a:t>
              </a:r>
            </a:p>
          </p:txBody>
        </p:sp>
        <p:sp>
          <p:nvSpPr>
            <p:cNvPr id="20" name="Rektangel med rundade hörn 46">
              <a:extLst>
                <a:ext uri="{FF2B5EF4-FFF2-40B4-BE49-F238E27FC236}">
                  <a16:creationId xmlns:a16="http://schemas.microsoft.com/office/drawing/2014/main" id="{5AEC6B01-B85F-47DB-8E97-424F8993405F}"/>
                </a:ext>
              </a:extLst>
            </p:cNvPr>
            <p:cNvSpPr/>
            <p:nvPr/>
          </p:nvSpPr>
          <p:spPr>
            <a:xfrm>
              <a:off x="6187563" y="2616807"/>
              <a:ext cx="782219" cy="423021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1 ♠</a:t>
              </a:r>
            </a:p>
          </p:txBody>
        </p:sp>
      </p:grpSp>
      <p:grpSp>
        <p:nvGrpSpPr>
          <p:cNvPr id="21" name="Grupp 10">
            <a:extLst>
              <a:ext uri="{FF2B5EF4-FFF2-40B4-BE49-F238E27FC236}">
                <a16:creationId xmlns:a16="http://schemas.microsoft.com/office/drawing/2014/main" id="{7D2D6D93-4514-4D82-8D1D-6BA3C2D557AF}"/>
              </a:ext>
            </a:extLst>
          </p:cNvPr>
          <p:cNvGrpSpPr/>
          <p:nvPr/>
        </p:nvGrpSpPr>
        <p:grpSpPr>
          <a:xfrm>
            <a:off x="6985390" y="4714335"/>
            <a:ext cx="2304802" cy="476723"/>
            <a:chOff x="6182903" y="5332153"/>
            <a:chExt cx="2304802" cy="476723"/>
          </a:xfrm>
        </p:grpSpPr>
        <p:sp>
          <p:nvSpPr>
            <p:cNvPr id="22" name="textruta 9">
              <a:extLst>
                <a:ext uri="{FF2B5EF4-FFF2-40B4-BE49-F238E27FC236}">
                  <a16:creationId xmlns:a16="http://schemas.microsoft.com/office/drawing/2014/main" id="{5B27D457-F94E-4B4C-A9D0-2DD104B2A36F}"/>
                </a:ext>
              </a:extLst>
            </p:cNvPr>
            <p:cNvSpPr txBox="1"/>
            <p:nvPr/>
          </p:nvSpPr>
          <p:spPr>
            <a:xfrm>
              <a:off x="7208188" y="5339682"/>
              <a:ext cx="12795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18-19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sv-SE" sz="2400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23" name="Rektangel med rundade hörn 44">
              <a:extLst>
                <a:ext uri="{FF2B5EF4-FFF2-40B4-BE49-F238E27FC236}">
                  <a16:creationId xmlns:a16="http://schemas.microsoft.com/office/drawing/2014/main" id="{76EE257B-BD06-4550-89FA-B5B1FFEA4578}"/>
                </a:ext>
              </a:extLst>
            </p:cNvPr>
            <p:cNvSpPr/>
            <p:nvPr/>
          </p:nvSpPr>
          <p:spPr>
            <a:xfrm>
              <a:off x="6182903" y="5332153"/>
              <a:ext cx="920630" cy="476723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2NT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24" name="Grupp 3">
            <a:extLst>
              <a:ext uri="{FF2B5EF4-FFF2-40B4-BE49-F238E27FC236}">
                <a16:creationId xmlns:a16="http://schemas.microsoft.com/office/drawing/2014/main" id="{0F047796-B008-46E0-9ECF-2020B7FF39E3}"/>
              </a:ext>
            </a:extLst>
          </p:cNvPr>
          <p:cNvGrpSpPr/>
          <p:nvPr/>
        </p:nvGrpSpPr>
        <p:grpSpPr>
          <a:xfrm>
            <a:off x="6966340" y="4043891"/>
            <a:ext cx="2374120" cy="476723"/>
            <a:chOff x="6163853" y="4661709"/>
            <a:chExt cx="2374120" cy="476723"/>
          </a:xfrm>
        </p:grpSpPr>
        <p:sp>
          <p:nvSpPr>
            <p:cNvPr id="25" name="textruta 8">
              <a:extLst>
                <a:ext uri="{FF2B5EF4-FFF2-40B4-BE49-F238E27FC236}">
                  <a16:creationId xmlns:a16="http://schemas.microsoft.com/office/drawing/2014/main" id="{8E9ECDED-1285-46EB-A16B-4828E37F854B}"/>
                </a:ext>
              </a:extLst>
            </p:cNvPr>
            <p:cNvSpPr txBox="1"/>
            <p:nvPr/>
          </p:nvSpPr>
          <p:spPr>
            <a:xfrm>
              <a:off x="7189527" y="4669238"/>
              <a:ext cx="1348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12-14 </a:t>
              </a:r>
              <a:r>
                <a:rPr lang="sv-SE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sv-SE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</a:p>
          </p:txBody>
        </p:sp>
        <p:sp>
          <p:nvSpPr>
            <p:cNvPr id="26" name="Rektangel med rundade hörn 44">
              <a:extLst>
                <a:ext uri="{FF2B5EF4-FFF2-40B4-BE49-F238E27FC236}">
                  <a16:creationId xmlns:a16="http://schemas.microsoft.com/office/drawing/2014/main" id="{EFD8DF40-AD67-4792-9629-129C6C4F7ABD}"/>
                </a:ext>
              </a:extLst>
            </p:cNvPr>
            <p:cNvSpPr/>
            <p:nvPr/>
          </p:nvSpPr>
          <p:spPr>
            <a:xfrm>
              <a:off x="6163853" y="4661709"/>
              <a:ext cx="920630" cy="476723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sv-SE" sz="2400" b="1" dirty="0">
                  <a:latin typeface="GillSans Bridge" panose="020B0500000000000000" pitchFamily="34" charset="0"/>
                </a:rPr>
                <a:t>1NT</a:t>
              </a:r>
              <a:endParaRPr lang="sv-SE" sz="2000" b="1" dirty="0">
                <a:latin typeface="GillSans Bridge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14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66AFFA-BF7E-4143-9C6F-D56AC1C87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1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139DCA4-D7C5-4274-98BD-01D25701A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94485D6-26E0-40C9-8C13-8B376F62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93BBCA8-43CB-458B-82E1-EFABDF8C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25</a:t>
            </a:fld>
            <a:endParaRPr lang="fi-FI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DDCA27EE-4050-444D-AD25-8981C1CE4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148" y="2328830"/>
            <a:ext cx="141064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A94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KQJ32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982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9B25530-8FAD-4A90-B32F-0026928A8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167" y="2333852"/>
            <a:ext cx="135934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KJ82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104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QJ106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AQ7</a:t>
            </a:r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62519072-022F-4E4B-B309-A9CBCA7D3044}"/>
              </a:ext>
            </a:extLst>
          </p:cNvPr>
          <p:cNvSpPr txBox="1"/>
          <p:nvPr/>
        </p:nvSpPr>
        <p:spPr>
          <a:xfrm>
            <a:off x="1466148" y="1697050"/>
            <a:ext cx="168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>
                <a:solidFill>
                  <a:srgbClr val="58585A"/>
                </a:solidFill>
                <a:latin typeface="GillSans Bridge" panose="020B0500000000000000" pitchFamily="34" charset="0"/>
              </a:rPr>
              <a:t>Avaajan käsi</a:t>
            </a:r>
          </a:p>
        </p:txBody>
      </p:sp>
      <p:sp>
        <p:nvSpPr>
          <p:cNvPr id="9" name="textruta 20">
            <a:extLst>
              <a:ext uri="{FF2B5EF4-FFF2-40B4-BE49-F238E27FC236}">
                <a16:creationId xmlns:a16="http://schemas.microsoft.com/office/drawing/2014/main" id="{C092695A-EF12-434C-AA1F-BC06CC4635F1}"/>
              </a:ext>
            </a:extLst>
          </p:cNvPr>
          <p:cNvSpPr txBox="1"/>
          <p:nvPr/>
        </p:nvSpPr>
        <p:spPr>
          <a:xfrm>
            <a:off x="6519167" y="1697050"/>
            <a:ext cx="1870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>
                <a:solidFill>
                  <a:srgbClr val="58585A"/>
                </a:solidFill>
                <a:latin typeface="GillSans Bridge" panose="020B0500000000000000" pitchFamily="34" charset="0"/>
              </a:rPr>
              <a:t>Vastaajan käsi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EA1AB64C-C78A-4E3F-9954-38CA6CB09880}"/>
              </a:ext>
            </a:extLst>
          </p:cNvPr>
          <p:cNvSpPr txBox="1">
            <a:spLocks/>
          </p:cNvSpPr>
          <p:nvPr/>
        </p:nvSpPr>
        <p:spPr>
          <a:xfrm>
            <a:off x="3752633" y="5914574"/>
            <a:ext cx="1042227" cy="578301"/>
          </a:xfrm>
          <a:prstGeom prst="roundRect">
            <a:avLst/>
          </a:prstGeom>
          <a:solidFill>
            <a:srgbClr val="0CB303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1" name="textruta 34">
            <a:extLst>
              <a:ext uri="{FF2B5EF4-FFF2-40B4-BE49-F238E27FC236}">
                <a16:creationId xmlns:a16="http://schemas.microsoft.com/office/drawing/2014/main" id="{27D514A0-4361-4783-B696-4DAA6D1B9763}"/>
              </a:ext>
            </a:extLst>
          </p:cNvPr>
          <p:cNvSpPr txBox="1"/>
          <p:nvPr/>
        </p:nvSpPr>
        <p:spPr>
          <a:xfrm>
            <a:off x="1056577" y="4306775"/>
            <a:ext cx="254316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herttaa,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35">
            <a:extLst>
              <a:ext uri="{FF2B5EF4-FFF2-40B4-BE49-F238E27FC236}">
                <a16:creationId xmlns:a16="http://schemas.microsoft.com/office/drawing/2014/main" id="{3C0A2755-B15C-403A-8E7F-C4AE1A01F1FD}"/>
              </a:ext>
            </a:extLst>
          </p:cNvPr>
          <p:cNvSpPr txBox="1"/>
          <p:nvPr/>
        </p:nvSpPr>
        <p:spPr>
          <a:xfrm>
            <a:off x="6242666" y="4146971"/>
            <a:ext cx="3784511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3-kortin valttituki, 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lnSpc>
                <a:spcPts val="2400"/>
              </a:lnSpc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Lähin 4-kortin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</a:t>
            </a:r>
          </a:p>
        </p:txBody>
      </p:sp>
      <p:sp>
        <p:nvSpPr>
          <p:cNvPr id="13" name="textruta 36">
            <a:extLst>
              <a:ext uri="{FF2B5EF4-FFF2-40B4-BE49-F238E27FC236}">
                <a16:creationId xmlns:a16="http://schemas.microsoft.com/office/drawing/2014/main" id="{68A2DFD5-C184-48CA-A000-B16AB921E4A1}"/>
              </a:ext>
            </a:extLst>
          </p:cNvPr>
          <p:cNvSpPr txBox="1"/>
          <p:nvPr/>
        </p:nvSpPr>
        <p:spPr>
          <a:xfrm>
            <a:off x="838200" y="5041547"/>
            <a:ext cx="276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4-kortin valttituki</a:t>
            </a:r>
          </a:p>
          <a:p>
            <a:pPr algn="r">
              <a:lnSpc>
                <a:spcPts val="2400"/>
              </a:lnSpc>
            </a:pP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Tas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käsi, 12-14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F1C5B2E0-A25F-4FCF-9B79-C6B83390CDBB}"/>
              </a:ext>
            </a:extLst>
          </p:cNvPr>
          <p:cNvSpPr txBox="1"/>
          <p:nvPr/>
        </p:nvSpPr>
        <p:spPr>
          <a:xfrm>
            <a:off x="6242666" y="5124351"/>
            <a:ext cx="3072394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Täyspelivoima.</a:t>
            </a: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13E56B30-8ADC-4A51-A2C5-1381BC2C6190}"/>
              </a:ext>
            </a:extLst>
          </p:cNvPr>
          <p:cNvSpPr/>
          <p:nvPr/>
        </p:nvSpPr>
        <p:spPr>
          <a:xfrm>
            <a:off x="3707846" y="4204983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285E95CC-72EB-4B36-857A-E0113C32E9AE}"/>
              </a:ext>
            </a:extLst>
          </p:cNvPr>
          <p:cNvSpPr/>
          <p:nvPr/>
        </p:nvSpPr>
        <p:spPr>
          <a:xfrm>
            <a:off x="5054804" y="4214317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7" name="Rektangel med rundade hörn 45">
            <a:extLst>
              <a:ext uri="{FF2B5EF4-FFF2-40B4-BE49-F238E27FC236}">
                <a16:creationId xmlns:a16="http://schemas.microsoft.com/office/drawing/2014/main" id="{74F10E3E-E515-459A-B915-A867E6AFF3CC}"/>
              </a:ext>
            </a:extLst>
          </p:cNvPr>
          <p:cNvSpPr/>
          <p:nvPr/>
        </p:nvSpPr>
        <p:spPr>
          <a:xfrm>
            <a:off x="5049557" y="5070275"/>
            <a:ext cx="1087599" cy="561310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18" name="Rektangel med rundade hörn 44">
            <a:extLst>
              <a:ext uri="{FF2B5EF4-FFF2-40B4-BE49-F238E27FC236}">
                <a16:creationId xmlns:a16="http://schemas.microsoft.com/office/drawing/2014/main" id="{FE188FC0-8594-4B26-BDDF-394B2373D3B0}"/>
              </a:ext>
            </a:extLst>
          </p:cNvPr>
          <p:cNvSpPr/>
          <p:nvPr/>
        </p:nvSpPr>
        <p:spPr>
          <a:xfrm>
            <a:off x="3741232" y="5066863"/>
            <a:ext cx="1048321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1NT</a:t>
            </a:r>
            <a:endParaRPr lang="sv-SE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5C177-A362-49AA-A825-CD1212578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 dirty="0"/>
              <a:t>Esimerkki 2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41A54FC-6FD9-45A7-AF92-744478A7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2D90D34-7C48-4282-963F-8883E745B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FA558C9-BD5F-400F-9C61-D195840D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26</a:t>
            </a:fld>
            <a:endParaRPr lang="fi-FI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16B18D88-B44E-41A0-BEBF-399FA9475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267" y="2312509"/>
            <a:ext cx="161144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AQ4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KQJ32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K82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886ABBC-3CF0-426B-8E0C-9A889F7BD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607" y="2312508"/>
            <a:ext cx="169511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KJ82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104</a:t>
            </a:r>
          </a:p>
          <a:p>
            <a:r>
              <a:rPr lang="sv-SE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KQ106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AQ7</a:t>
            </a:r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54FB4C9A-0F4C-47CE-BB62-B0E585DDDD6E}"/>
              </a:ext>
            </a:extLst>
          </p:cNvPr>
          <p:cNvSpPr txBox="1"/>
          <p:nvPr/>
        </p:nvSpPr>
        <p:spPr>
          <a:xfrm>
            <a:off x="1752267" y="1690688"/>
            <a:ext cx="207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>
                <a:solidFill>
                  <a:srgbClr val="58585A"/>
                </a:solidFill>
                <a:latin typeface="GillSans Bridge" panose="020B0500000000000000" pitchFamily="34" charset="0"/>
              </a:rPr>
              <a:t>Avaajan käsi</a:t>
            </a:r>
          </a:p>
        </p:txBody>
      </p:sp>
      <p:sp>
        <p:nvSpPr>
          <p:cNvPr id="9" name="textruta 20">
            <a:extLst>
              <a:ext uri="{FF2B5EF4-FFF2-40B4-BE49-F238E27FC236}">
                <a16:creationId xmlns:a16="http://schemas.microsoft.com/office/drawing/2014/main" id="{309CD237-80C7-4808-A375-320B47D6575F}"/>
              </a:ext>
            </a:extLst>
          </p:cNvPr>
          <p:cNvSpPr txBox="1"/>
          <p:nvPr/>
        </p:nvSpPr>
        <p:spPr>
          <a:xfrm>
            <a:off x="6351607" y="1690688"/>
            <a:ext cx="2258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>
                <a:solidFill>
                  <a:srgbClr val="58585A"/>
                </a:solidFill>
                <a:latin typeface="GillSans Bridge" panose="020B0500000000000000" pitchFamily="34" charset="0"/>
              </a:rPr>
              <a:t>Vastaajan käsi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F850AD4B-ED23-4381-8C20-BC0DF4B3B4EE}"/>
              </a:ext>
            </a:extLst>
          </p:cNvPr>
          <p:cNvSpPr txBox="1">
            <a:spLocks/>
          </p:cNvSpPr>
          <p:nvPr/>
        </p:nvSpPr>
        <p:spPr>
          <a:xfrm>
            <a:off x="3652993" y="5899504"/>
            <a:ext cx="1004203" cy="578301"/>
          </a:xfrm>
          <a:prstGeom prst="roundRect">
            <a:avLst/>
          </a:prstGeom>
          <a:solidFill>
            <a:srgbClr val="0CB303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1" name="textruta 34">
            <a:extLst>
              <a:ext uri="{FF2B5EF4-FFF2-40B4-BE49-F238E27FC236}">
                <a16:creationId xmlns:a16="http://schemas.microsoft.com/office/drawing/2014/main" id="{F9DEC682-135E-450C-9B93-6EA5A21A0150}"/>
              </a:ext>
            </a:extLst>
          </p:cNvPr>
          <p:cNvSpPr txBox="1"/>
          <p:nvPr/>
        </p:nvSpPr>
        <p:spPr>
          <a:xfrm>
            <a:off x="971108" y="4273948"/>
            <a:ext cx="251021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hertta,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35">
            <a:extLst>
              <a:ext uri="{FF2B5EF4-FFF2-40B4-BE49-F238E27FC236}">
                <a16:creationId xmlns:a16="http://schemas.microsoft.com/office/drawing/2014/main" id="{EEE4CF3B-7C5C-4B41-8422-47D5CADA2077}"/>
              </a:ext>
            </a:extLst>
          </p:cNvPr>
          <p:cNvSpPr txBox="1"/>
          <p:nvPr/>
        </p:nvSpPr>
        <p:spPr>
          <a:xfrm>
            <a:off x="6163176" y="4167414"/>
            <a:ext cx="3646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Lähin 4-kortin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</a:t>
            </a:r>
          </a:p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3" name="textruta 36">
            <a:extLst>
              <a:ext uri="{FF2B5EF4-FFF2-40B4-BE49-F238E27FC236}">
                <a16:creationId xmlns:a16="http://schemas.microsoft.com/office/drawing/2014/main" id="{5E4B5009-934A-463A-BF02-1B3D2818ED24}"/>
              </a:ext>
            </a:extLst>
          </p:cNvPr>
          <p:cNvSpPr txBox="1"/>
          <p:nvPr/>
        </p:nvSpPr>
        <p:spPr>
          <a:xfrm>
            <a:off x="838199" y="4982089"/>
            <a:ext cx="264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4-kortin valttituki</a:t>
            </a:r>
          </a:p>
          <a:p>
            <a:pPr algn="r">
              <a:lnSpc>
                <a:spcPts val="2400"/>
              </a:lnSpc>
            </a:pP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Tas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käsi, 18-19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6E187DC5-A9F3-4D47-BC87-2C901C9535F8}"/>
              </a:ext>
            </a:extLst>
          </p:cNvPr>
          <p:cNvSpPr txBox="1"/>
          <p:nvPr/>
        </p:nvSpPr>
        <p:spPr>
          <a:xfrm>
            <a:off x="6137196" y="5135915"/>
            <a:ext cx="2960303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Voima riittää slammiin.</a:t>
            </a: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0E9D53D3-10FD-4A28-93EA-51057E5D2708}"/>
              </a:ext>
            </a:extLst>
          </p:cNvPr>
          <p:cNvSpPr/>
          <p:nvPr/>
        </p:nvSpPr>
        <p:spPr>
          <a:xfrm>
            <a:off x="3590894" y="4189913"/>
            <a:ext cx="1015893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2956B46E-E162-4C4F-BB3C-A829BFFAAFC1}"/>
              </a:ext>
            </a:extLst>
          </p:cNvPr>
          <p:cNvSpPr/>
          <p:nvPr/>
        </p:nvSpPr>
        <p:spPr>
          <a:xfrm>
            <a:off x="4920097" y="4199247"/>
            <a:ext cx="1015893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7" name="Rektangel med rundade hörn 45">
            <a:extLst>
              <a:ext uri="{FF2B5EF4-FFF2-40B4-BE49-F238E27FC236}">
                <a16:creationId xmlns:a16="http://schemas.microsoft.com/office/drawing/2014/main" id="{E094D8C7-833E-483F-AB97-5180D9634894}"/>
              </a:ext>
            </a:extLst>
          </p:cNvPr>
          <p:cNvSpPr/>
          <p:nvPr/>
        </p:nvSpPr>
        <p:spPr>
          <a:xfrm>
            <a:off x="4916063" y="5055205"/>
            <a:ext cx="1047920" cy="561310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6NT</a:t>
            </a:r>
          </a:p>
        </p:txBody>
      </p:sp>
      <p:sp>
        <p:nvSpPr>
          <p:cNvPr id="18" name="Rektangel med rundade hörn 44">
            <a:extLst>
              <a:ext uri="{FF2B5EF4-FFF2-40B4-BE49-F238E27FC236}">
                <a16:creationId xmlns:a16="http://schemas.microsoft.com/office/drawing/2014/main" id="{55EB4C81-8B54-40B5-9FF0-926A42EE6292}"/>
              </a:ext>
            </a:extLst>
          </p:cNvPr>
          <p:cNvSpPr/>
          <p:nvPr/>
        </p:nvSpPr>
        <p:spPr>
          <a:xfrm>
            <a:off x="3640057" y="5051793"/>
            <a:ext cx="1010075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2NT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4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 descr="Kuva, joka sisältää kohteen teksti, kuningatar, merkki, clipart-kuva&#10;&#10;Kuvaus luotu automaattisesti">
            <a:extLst>
              <a:ext uri="{FF2B5EF4-FFF2-40B4-BE49-F238E27FC236}">
                <a16:creationId xmlns:a16="http://schemas.microsoft.com/office/drawing/2014/main" id="{929A0865-5E95-495E-AA95-78CCAB0B2E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31931"/>
            <a:ext cx="5181600" cy="2938725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FBFA373-2A29-43A5-A4DC-40978D9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Välitarjous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A9B4984-14D3-4B26-BB50-72E5715289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400" dirty="0"/>
              <a:t>Kun vastustaja on avannut, voit tehdä </a:t>
            </a:r>
            <a:r>
              <a:rPr lang="fi-FI" sz="2400" b="1" dirty="0">
                <a:solidFill>
                  <a:srgbClr val="D2232B"/>
                </a:solidFill>
              </a:rPr>
              <a:t>välitarjouksen</a:t>
            </a:r>
            <a:r>
              <a:rPr lang="fi-FI" sz="2400" dirty="0"/>
              <a:t>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Vaatii</a:t>
            </a:r>
          </a:p>
          <a:p>
            <a:pPr marL="38417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b="1" dirty="0"/>
              <a:t>Hyvän </a:t>
            </a:r>
            <a:r>
              <a:rPr lang="fi-FI" sz="2400" dirty="0"/>
              <a:t>5+ kortin värin</a:t>
            </a:r>
          </a:p>
          <a:p>
            <a:pPr marL="38417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10+ </a:t>
            </a:r>
            <a:r>
              <a:rPr lang="fi-FI" sz="2400" dirty="0" err="1"/>
              <a:t>ap</a:t>
            </a:r>
            <a:endParaRPr lang="fi-FI" sz="2400" dirty="0"/>
          </a:p>
          <a:p>
            <a:pPr marL="384175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41275" indent="0">
              <a:lnSpc>
                <a:spcPct val="100000"/>
              </a:lnSpc>
              <a:buNone/>
            </a:pPr>
            <a:r>
              <a:rPr lang="fi-FI" sz="2400" b="1" dirty="0"/>
              <a:t>Hyvä</a:t>
            </a:r>
            <a:r>
              <a:rPr lang="fi-FI" sz="2400" dirty="0"/>
              <a:t> 5+ kortin väri sisältää </a:t>
            </a:r>
            <a:r>
              <a:rPr lang="fi-FI" sz="2400" b="1" dirty="0">
                <a:solidFill>
                  <a:srgbClr val="D2232B"/>
                </a:solidFill>
              </a:rPr>
              <a:t>kaksi toppikuvaa</a:t>
            </a:r>
            <a:r>
              <a:rPr lang="fi-FI" sz="2400" dirty="0"/>
              <a:t>.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7C87753-442F-4C12-93DB-D67BB300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679C9D0-4BE9-45FE-A4B9-FC199AA6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EAD3924-483A-4781-80EA-828F1566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3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FC9E42-BFD9-4B26-A027-E15A8C32C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1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EBFF5A5E-E254-4055-8DC2-E3D2A0809B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2001" y="1825625"/>
            <a:ext cx="4393998" cy="43513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AC7706-22CB-42B4-99EA-2F7321E5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ED9E06-F429-4090-9DE9-BB76A718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921E63-363B-40D5-A7CA-C44F896A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28</a:t>
            </a:fld>
            <a:endParaRPr lang="fi-FI"/>
          </a:p>
        </p:txBody>
      </p:sp>
      <p:sp>
        <p:nvSpPr>
          <p:cNvPr id="8" name="Rektangel med rundade hörn 46">
            <a:extLst>
              <a:ext uri="{FF2B5EF4-FFF2-40B4-BE49-F238E27FC236}">
                <a16:creationId xmlns:a16="http://schemas.microsoft.com/office/drawing/2014/main" id="{1B4ADE8F-1A49-4C1F-BC07-41AA3B2CA3B1}"/>
              </a:ext>
            </a:extLst>
          </p:cNvPr>
          <p:cNvSpPr/>
          <p:nvPr/>
        </p:nvSpPr>
        <p:spPr>
          <a:xfrm>
            <a:off x="7638923" y="2285120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9" name="Rektangel med rundade hörn 46">
            <a:extLst>
              <a:ext uri="{FF2B5EF4-FFF2-40B4-BE49-F238E27FC236}">
                <a16:creationId xmlns:a16="http://schemas.microsoft.com/office/drawing/2014/main" id="{2A336DD1-69D2-4B61-B95A-62E23331669F}"/>
              </a:ext>
            </a:extLst>
          </p:cNvPr>
          <p:cNvSpPr/>
          <p:nvPr/>
        </p:nvSpPr>
        <p:spPr>
          <a:xfrm>
            <a:off x="8654404" y="2285120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0" name="Rektangel med rundade hörn 46">
            <a:extLst>
              <a:ext uri="{FF2B5EF4-FFF2-40B4-BE49-F238E27FC236}">
                <a16:creationId xmlns:a16="http://schemas.microsoft.com/office/drawing/2014/main" id="{C1071740-FD43-4243-B241-B909F0FD48D9}"/>
              </a:ext>
            </a:extLst>
          </p:cNvPr>
          <p:cNvSpPr/>
          <p:nvPr/>
        </p:nvSpPr>
        <p:spPr>
          <a:xfrm>
            <a:off x="9685437" y="2285120"/>
            <a:ext cx="766668" cy="420445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11" name="Rektangel med rundade hörn 46">
            <a:extLst>
              <a:ext uri="{FF2B5EF4-FFF2-40B4-BE49-F238E27FC236}">
                <a16:creationId xmlns:a16="http://schemas.microsoft.com/office/drawing/2014/main" id="{9429F7C3-F673-42DB-9F4A-A2F5350833DA}"/>
              </a:ext>
            </a:extLst>
          </p:cNvPr>
          <p:cNvSpPr/>
          <p:nvPr/>
        </p:nvSpPr>
        <p:spPr>
          <a:xfrm>
            <a:off x="6646769" y="2913425"/>
            <a:ext cx="782219" cy="423021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7CF75B09-94B4-48EF-BD58-368FBE2257A0}"/>
              </a:ext>
            </a:extLst>
          </p:cNvPr>
          <p:cNvSpPr txBox="1">
            <a:spLocks/>
          </p:cNvSpPr>
          <p:nvPr/>
        </p:nvSpPr>
        <p:spPr>
          <a:xfrm>
            <a:off x="7612913" y="2913424"/>
            <a:ext cx="841412" cy="42302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867E6E29-3B94-4642-B44A-E33044DFFC40}"/>
              </a:ext>
            </a:extLst>
          </p:cNvPr>
          <p:cNvSpPr txBox="1">
            <a:spLocks/>
          </p:cNvSpPr>
          <p:nvPr/>
        </p:nvSpPr>
        <p:spPr>
          <a:xfrm>
            <a:off x="8638250" y="2913424"/>
            <a:ext cx="841412" cy="416117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16DC432B-5BCF-46AA-BAD8-CE65B5F8F8AB}"/>
              </a:ext>
            </a:extLst>
          </p:cNvPr>
          <p:cNvSpPr txBox="1">
            <a:spLocks/>
          </p:cNvSpPr>
          <p:nvPr/>
        </p:nvSpPr>
        <p:spPr>
          <a:xfrm>
            <a:off x="9672916" y="2920329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5" name="textruta 75">
            <a:extLst>
              <a:ext uri="{FF2B5EF4-FFF2-40B4-BE49-F238E27FC236}">
                <a16:creationId xmlns:a16="http://schemas.microsoft.com/office/drawing/2014/main" id="{6673AB3C-44C9-4CF6-853B-D9D637C999FF}"/>
              </a:ext>
            </a:extLst>
          </p:cNvPr>
          <p:cNvSpPr txBox="1"/>
          <p:nvPr/>
        </p:nvSpPr>
        <p:spPr>
          <a:xfrm>
            <a:off x="6566003" y="4239579"/>
            <a:ext cx="39650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1♥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12+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5+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hertta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tabLst>
                <a:tab pos="714375" algn="l"/>
              </a:tabLst>
            </a:pPr>
            <a:r>
              <a:rPr lang="sv-SE" sz="2400" b="1" dirty="0">
                <a:latin typeface="GillSans Bridge" panose="020B0500000000000000" pitchFamily="34" charset="0"/>
              </a:rPr>
              <a:t>1♠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10+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hyvä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5+ pata</a:t>
            </a:r>
          </a:p>
          <a:p>
            <a:pPr>
              <a:tabLst>
                <a:tab pos="714375" algn="l"/>
              </a:tabLst>
            </a:pPr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2♥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6-10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3+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hertta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tabLst>
                <a:tab pos="714375" algn="l"/>
              </a:tabLst>
            </a:pPr>
            <a:r>
              <a:rPr lang="sv-SE" sz="2400" b="1" dirty="0">
                <a:latin typeface="GillSans Bridge" panose="020B0500000000000000" pitchFamily="34" charset="0"/>
              </a:rPr>
              <a:t>2♠</a:t>
            </a:r>
            <a:r>
              <a:rPr lang="sv-SE" sz="2400" dirty="0">
                <a:latin typeface="GillSans Bridge" panose="020B0500000000000000" pitchFamily="34" charset="0"/>
              </a:rPr>
              <a:t>	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6-10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3+ pata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6F20E52B-7DF6-436F-A067-78276BF19747}"/>
              </a:ext>
            </a:extLst>
          </p:cNvPr>
          <p:cNvSpPr txBox="1"/>
          <p:nvPr/>
        </p:nvSpPr>
        <p:spPr>
          <a:xfrm>
            <a:off x="6669494" y="1825625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Länsi</a:t>
            </a:r>
            <a:endParaRPr lang="fi-FI" dirty="0"/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70D3FBBD-C3F9-4BDD-A8E2-03D7B3190924}"/>
              </a:ext>
            </a:extLst>
          </p:cNvPr>
          <p:cNvSpPr/>
          <p:nvPr/>
        </p:nvSpPr>
        <p:spPr>
          <a:xfrm>
            <a:off x="7479300" y="1825625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Pohjoinen</a:t>
            </a:r>
            <a:endParaRPr lang="fi-FI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C872D8B7-D3F6-4EC4-9E98-8EFA86D7793D}"/>
              </a:ext>
            </a:extLst>
          </p:cNvPr>
          <p:cNvSpPr txBox="1"/>
          <p:nvPr/>
        </p:nvSpPr>
        <p:spPr>
          <a:xfrm>
            <a:off x="8673843" y="1825625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Itä</a:t>
            </a:r>
            <a:endParaRPr lang="sv-SE" dirty="0">
              <a:latin typeface="GillSans Bridge" panose="020B0500000000000000" pitchFamily="34" charset="0"/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D91C83F2-E925-4297-B443-35D26066EC78}"/>
              </a:ext>
            </a:extLst>
          </p:cNvPr>
          <p:cNvSpPr txBox="1"/>
          <p:nvPr/>
        </p:nvSpPr>
        <p:spPr>
          <a:xfrm>
            <a:off x="9697101" y="1832030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GillSans Bridge" panose="020B0500000000000000" pitchFamily="34" charset="0"/>
              </a:rPr>
              <a:t>Etelä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733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C0D47B-420D-494B-B6A8-F15CB4F4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2</a:t>
            </a:r>
          </a:p>
        </p:txBody>
      </p:sp>
      <p:pic>
        <p:nvPicPr>
          <p:cNvPr id="19" name="Sisällön paikkamerkki 18">
            <a:extLst>
              <a:ext uri="{FF2B5EF4-FFF2-40B4-BE49-F238E27FC236}">
                <a16:creationId xmlns:a16="http://schemas.microsoft.com/office/drawing/2014/main" id="{424E8BAE-ED50-412C-8CBD-D40F1AE21AF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593" y="1825625"/>
            <a:ext cx="4000814" cy="43513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032ACB-0C9F-4AE9-9CC8-D952F192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6DD7D5-7532-4432-856F-F12960282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D61EB86-A6D9-4729-9426-F36F6152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29</a:t>
            </a:fld>
            <a:endParaRPr lang="fi-FI"/>
          </a:p>
        </p:txBody>
      </p:sp>
      <p:sp>
        <p:nvSpPr>
          <p:cNvPr id="20" name="Rektangel med rundade hörn 46">
            <a:extLst>
              <a:ext uri="{FF2B5EF4-FFF2-40B4-BE49-F238E27FC236}">
                <a16:creationId xmlns:a16="http://schemas.microsoft.com/office/drawing/2014/main" id="{A3464580-CC40-4BAC-856E-9D254F787F34}"/>
              </a:ext>
            </a:extLst>
          </p:cNvPr>
          <p:cNvSpPr/>
          <p:nvPr/>
        </p:nvSpPr>
        <p:spPr>
          <a:xfrm>
            <a:off x="7835515" y="2285120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21" name="Platshållare för innehåll 2">
            <a:extLst>
              <a:ext uri="{FF2B5EF4-FFF2-40B4-BE49-F238E27FC236}">
                <a16:creationId xmlns:a16="http://schemas.microsoft.com/office/drawing/2014/main" id="{58C1F17D-29B7-4BFE-A944-80E60BFCD93B}"/>
              </a:ext>
            </a:extLst>
          </p:cNvPr>
          <p:cNvSpPr txBox="1">
            <a:spLocks/>
          </p:cNvSpPr>
          <p:nvPr/>
        </p:nvSpPr>
        <p:spPr>
          <a:xfrm>
            <a:off x="7809505" y="2920329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2" name="Platshållare för innehåll 2">
            <a:extLst>
              <a:ext uri="{FF2B5EF4-FFF2-40B4-BE49-F238E27FC236}">
                <a16:creationId xmlns:a16="http://schemas.microsoft.com/office/drawing/2014/main" id="{48368DA4-045B-4DCA-A7D3-3E419F67C38D}"/>
              </a:ext>
            </a:extLst>
          </p:cNvPr>
          <p:cNvSpPr txBox="1">
            <a:spLocks/>
          </p:cNvSpPr>
          <p:nvPr/>
        </p:nvSpPr>
        <p:spPr>
          <a:xfrm>
            <a:off x="8834842" y="2920329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73580BFC-16B4-4426-AAB4-91ECBAF39607}"/>
              </a:ext>
            </a:extLst>
          </p:cNvPr>
          <p:cNvSpPr txBox="1">
            <a:spLocks/>
          </p:cNvSpPr>
          <p:nvPr/>
        </p:nvSpPr>
        <p:spPr>
          <a:xfrm>
            <a:off x="9869508" y="2920329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4" name="textruta 75">
            <a:extLst>
              <a:ext uri="{FF2B5EF4-FFF2-40B4-BE49-F238E27FC236}">
                <a16:creationId xmlns:a16="http://schemas.microsoft.com/office/drawing/2014/main" id="{850168E6-DE84-4AA0-BBE8-91E6D605B64D}"/>
              </a:ext>
            </a:extLst>
          </p:cNvPr>
          <p:cNvSpPr txBox="1"/>
          <p:nvPr/>
        </p:nvSpPr>
        <p:spPr>
          <a:xfrm>
            <a:off x="6762595" y="4239579"/>
            <a:ext cx="4591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 </a:t>
            </a:r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5+ hertta</a:t>
            </a:r>
          </a:p>
          <a:p>
            <a:pPr>
              <a:tabLst>
                <a:tab pos="714375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1NT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15-17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tasainen käsi, 		pito hertassa</a:t>
            </a:r>
          </a:p>
          <a:p>
            <a:pPr>
              <a:tabLst>
                <a:tab pos="714375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3N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	11-15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tas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käsi</a:t>
            </a:r>
          </a:p>
        </p:txBody>
      </p:sp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D2CB7D0C-CF9A-4001-BF1B-A0FAEAE74CD9}"/>
              </a:ext>
            </a:extLst>
          </p:cNvPr>
          <p:cNvSpPr txBox="1">
            <a:spLocks/>
          </p:cNvSpPr>
          <p:nvPr/>
        </p:nvSpPr>
        <p:spPr>
          <a:xfrm>
            <a:off x="9851621" y="2302228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6" name="Rektangel med rundade hörn 44">
            <a:extLst>
              <a:ext uri="{FF2B5EF4-FFF2-40B4-BE49-F238E27FC236}">
                <a16:creationId xmlns:a16="http://schemas.microsoft.com/office/drawing/2014/main" id="{D3C1187F-0BF1-4ED0-BF87-3600D3B4A92C}"/>
              </a:ext>
            </a:extLst>
          </p:cNvPr>
          <p:cNvSpPr/>
          <p:nvPr/>
        </p:nvSpPr>
        <p:spPr>
          <a:xfrm>
            <a:off x="6772869" y="2875225"/>
            <a:ext cx="920630" cy="476723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3NT</a:t>
            </a:r>
            <a:endParaRPr lang="sv-SE" sz="20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7" name="Rektangel med rundade hörn 44">
            <a:extLst>
              <a:ext uri="{FF2B5EF4-FFF2-40B4-BE49-F238E27FC236}">
                <a16:creationId xmlns:a16="http://schemas.microsoft.com/office/drawing/2014/main" id="{4B0E568A-43CF-402C-A270-5D1CACAD9D60}"/>
              </a:ext>
            </a:extLst>
          </p:cNvPr>
          <p:cNvSpPr/>
          <p:nvPr/>
        </p:nvSpPr>
        <p:spPr>
          <a:xfrm>
            <a:off x="8799964" y="2252056"/>
            <a:ext cx="920630" cy="476723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1NT</a:t>
            </a:r>
            <a:endParaRPr lang="sv-SE" sz="20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3A0ACCD-74FB-412A-97BB-1C563BBC352D}"/>
              </a:ext>
            </a:extLst>
          </p:cNvPr>
          <p:cNvSpPr txBox="1"/>
          <p:nvPr/>
        </p:nvSpPr>
        <p:spPr>
          <a:xfrm>
            <a:off x="6866086" y="1825625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Länsi</a:t>
            </a:r>
            <a:endParaRPr lang="fi-FI" dirty="0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700C138A-4077-48E0-9B40-A3AAB7434A3B}"/>
              </a:ext>
            </a:extLst>
          </p:cNvPr>
          <p:cNvSpPr/>
          <p:nvPr/>
        </p:nvSpPr>
        <p:spPr>
          <a:xfrm>
            <a:off x="7675892" y="1825625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Pohjoinen</a:t>
            </a:r>
            <a:endParaRPr lang="fi-FI" dirty="0"/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CA30FFD0-7898-4DCF-8BC9-9827DEF25A0C}"/>
              </a:ext>
            </a:extLst>
          </p:cNvPr>
          <p:cNvSpPr txBox="1"/>
          <p:nvPr/>
        </p:nvSpPr>
        <p:spPr>
          <a:xfrm>
            <a:off x="8870435" y="1825625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Itä</a:t>
            </a:r>
            <a:endParaRPr lang="sv-SE" dirty="0">
              <a:latin typeface="GillSans Bridge" panose="020B0500000000000000" pitchFamily="34" charset="0"/>
            </a:endParaRP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AC86A338-17B2-4D13-9A95-D2583C0E47EE}"/>
              </a:ext>
            </a:extLst>
          </p:cNvPr>
          <p:cNvSpPr txBox="1"/>
          <p:nvPr/>
        </p:nvSpPr>
        <p:spPr>
          <a:xfrm>
            <a:off x="9893693" y="1832030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GillSans Bridge" panose="020B0500000000000000" pitchFamily="34" charset="0"/>
              </a:rPr>
              <a:t>Etelä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544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6C8B7C-B452-4F98-87CA-CCA81ADCC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Nyt on aika tarjota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F2483E4-3DBB-47B1-B407-DEFB1ED3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1788CE7-6C36-426A-A5FE-BA72652C7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903F641-32E8-4175-8553-E602807E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</a:t>
            </a:fld>
            <a:endParaRPr lang="fi-FI"/>
          </a:p>
        </p:txBody>
      </p:sp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850B8876-25B4-4EE3-AB03-D9F57F046EEA}"/>
              </a:ext>
            </a:extLst>
          </p:cNvPr>
          <p:cNvSpPr/>
          <p:nvPr/>
        </p:nvSpPr>
        <p:spPr>
          <a:xfrm>
            <a:off x="872599" y="2449787"/>
            <a:ext cx="3620278" cy="3526972"/>
          </a:xfrm>
          <a:prstGeom prst="roundRect">
            <a:avLst>
              <a:gd name="adj" fmla="val 2963"/>
            </a:avLst>
          </a:prstGeom>
          <a:noFill/>
          <a:ln w="57150">
            <a:solidFill>
              <a:srgbClr val="268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253ADBBF-0CA5-4B54-BF37-B544D4BFE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63" y="3675333"/>
            <a:ext cx="887286" cy="101791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74A263A-BEA6-48DF-95F3-EE478D25A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0743" y="4648365"/>
            <a:ext cx="950742" cy="163178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036DF13-9990-4B2C-AD2D-F2D885DA0E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9686" y="3743756"/>
            <a:ext cx="887286" cy="101791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500897E-4CC1-49E5-B071-11EF22116B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4046" y="2479630"/>
            <a:ext cx="887286" cy="1017912"/>
          </a:xfrm>
          <a:prstGeom prst="rect">
            <a:avLst/>
          </a:prstGeom>
        </p:spPr>
      </p:pic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DF722820-EEC6-4FE3-9A6C-9026B3582CBC}"/>
              </a:ext>
            </a:extLst>
          </p:cNvPr>
          <p:cNvSpPr/>
          <p:nvPr/>
        </p:nvSpPr>
        <p:spPr>
          <a:xfrm>
            <a:off x="5624991" y="2499550"/>
            <a:ext cx="3620278" cy="3526972"/>
          </a:xfrm>
          <a:prstGeom prst="roundRect">
            <a:avLst>
              <a:gd name="adj" fmla="val 2963"/>
            </a:avLst>
          </a:prstGeom>
          <a:noFill/>
          <a:ln w="57150">
            <a:solidFill>
              <a:srgbClr val="2681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">
            <a:extLst>
              <a:ext uri="{FF2B5EF4-FFF2-40B4-BE49-F238E27FC236}">
                <a16:creationId xmlns:a16="http://schemas.microsoft.com/office/drawing/2014/main" id="{7FFE5E88-8ED8-42CC-8D8C-47075F7ED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45815" y="3666980"/>
            <a:ext cx="714135" cy="1292741"/>
          </a:xfrm>
          <a:prstGeom prst="rect">
            <a:avLst/>
          </a:prstGeom>
        </p:spPr>
      </p:pic>
      <p:pic>
        <p:nvPicPr>
          <p:cNvPr id="13" name="Bildobjekt 2">
            <a:extLst>
              <a:ext uri="{FF2B5EF4-FFF2-40B4-BE49-F238E27FC236}">
                <a16:creationId xmlns:a16="http://schemas.microsoft.com/office/drawing/2014/main" id="{D0421ED3-6D68-4873-8E13-43EC3477D4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57" y="3687528"/>
            <a:ext cx="754754" cy="1055568"/>
          </a:xfrm>
          <a:prstGeom prst="rect">
            <a:avLst/>
          </a:prstGeom>
        </p:spPr>
      </p:pic>
      <p:pic>
        <p:nvPicPr>
          <p:cNvPr id="14" name="Bildobjekt 11">
            <a:extLst>
              <a:ext uri="{FF2B5EF4-FFF2-40B4-BE49-F238E27FC236}">
                <a16:creationId xmlns:a16="http://schemas.microsoft.com/office/drawing/2014/main" id="{A1C5FDE7-0DD9-4EC9-B673-F5A5A82924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22380" y="2482740"/>
            <a:ext cx="887286" cy="1017912"/>
          </a:xfrm>
          <a:prstGeom prst="rect">
            <a:avLst/>
          </a:prstGeom>
        </p:spPr>
      </p:pic>
      <p:pic>
        <p:nvPicPr>
          <p:cNvPr id="15" name="Bildobjekt 12">
            <a:extLst>
              <a:ext uri="{FF2B5EF4-FFF2-40B4-BE49-F238E27FC236}">
                <a16:creationId xmlns:a16="http://schemas.microsoft.com/office/drawing/2014/main" id="{F503DB83-688D-4115-82A6-FB14B8EB8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0372" y="4992676"/>
            <a:ext cx="887286" cy="1017912"/>
          </a:xfrm>
          <a:prstGeom prst="rect">
            <a:avLst/>
          </a:prstGeom>
        </p:spPr>
      </p:pic>
      <p:pic>
        <p:nvPicPr>
          <p:cNvPr id="16" name="Bildobjekt 13">
            <a:extLst>
              <a:ext uri="{FF2B5EF4-FFF2-40B4-BE49-F238E27FC236}">
                <a16:creationId xmlns:a16="http://schemas.microsoft.com/office/drawing/2014/main" id="{8D284632-C53D-45F1-98A4-E55A996C4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05384" y="4148083"/>
            <a:ext cx="887286" cy="1017912"/>
          </a:xfrm>
          <a:prstGeom prst="rect">
            <a:avLst/>
          </a:prstGeom>
        </p:spPr>
      </p:pic>
      <p:pic>
        <p:nvPicPr>
          <p:cNvPr id="17" name="Bildobjekt 3">
            <a:extLst>
              <a:ext uri="{FF2B5EF4-FFF2-40B4-BE49-F238E27FC236}">
                <a16:creationId xmlns:a16="http://schemas.microsoft.com/office/drawing/2014/main" id="{5E86F536-85A6-459A-BC46-CFE963DCB6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5009" y="2542819"/>
            <a:ext cx="805369" cy="921648"/>
          </a:xfrm>
          <a:prstGeom prst="rect">
            <a:avLst/>
          </a:prstGeom>
        </p:spPr>
      </p:pic>
      <p:pic>
        <p:nvPicPr>
          <p:cNvPr id="18" name="Bildobjekt 16">
            <a:extLst>
              <a:ext uri="{FF2B5EF4-FFF2-40B4-BE49-F238E27FC236}">
                <a16:creationId xmlns:a16="http://schemas.microsoft.com/office/drawing/2014/main" id="{E2BBDB35-8EB7-4429-91E6-D998811788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5858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32" y="3715643"/>
            <a:ext cx="1010814" cy="1010814"/>
          </a:xfrm>
          <a:prstGeom prst="rect">
            <a:avLst/>
          </a:prstGeom>
        </p:spPr>
      </p:pic>
      <p:pic>
        <p:nvPicPr>
          <p:cNvPr id="19" name="Bildobjekt 17">
            <a:extLst>
              <a:ext uri="{FF2B5EF4-FFF2-40B4-BE49-F238E27FC236}">
                <a16:creationId xmlns:a16="http://schemas.microsoft.com/office/drawing/2014/main" id="{C94430B0-99D3-4575-B973-DFC46C1B88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58585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53" y="3728084"/>
            <a:ext cx="1010814" cy="1010814"/>
          </a:xfrm>
          <a:prstGeom prst="rect">
            <a:avLst/>
          </a:prstGeom>
        </p:spPr>
      </p:pic>
      <p:sp>
        <p:nvSpPr>
          <p:cNvPr id="20" name="textruta 21">
            <a:extLst>
              <a:ext uri="{FF2B5EF4-FFF2-40B4-BE49-F238E27FC236}">
                <a16:creationId xmlns:a16="http://schemas.microsoft.com/office/drawing/2014/main" id="{81B2BD96-EC06-4340-B29D-0933F7B64CAE}"/>
              </a:ext>
            </a:extLst>
          </p:cNvPr>
          <p:cNvSpPr txBox="1"/>
          <p:nvPr/>
        </p:nvSpPr>
        <p:spPr>
          <a:xfrm>
            <a:off x="911012" y="2490500"/>
            <a:ext cx="124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58585A"/>
                </a:solidFill>
                <a:latin typeface="GillSans Bridge" panose="020B0500000000000000" pitchFamily="34" charset="0"/>
              </a:rPr>
              <a:t>Etelä jakaja</a:t>
            </a:r>
          </a:p>
        </p:txBody>
      </p:sp>
      <p:sp>
        <p:nvSpPr>
          <p:cNvPr id="21" name="textruta 22">
            <a:extLst>
              <a:ext uri="{FF2B5EF4-FFF2-40B4-BE49-F238E27FC236}">
                <a16:creationId xmlns:a16="http://schemas.microsoft.com/office/drawing/2014/main" id="{743CCBD3-3D1C-4DBD-B590-6721CF7E9905}"/>
              </a:ext>
            </a:extLst>
          </p:cNvPr>
          <p:cNvSpPr txBox="1"/>
          <p:nvPr/>
        </p:nvSpPr>
        <p:spPr>
          <a:xfrm>
            <a:off x="5663404" y="2549594"/>
            <a:ext cx="125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58585A"/>
                </a:solidFill>
                <a:latin typeface="GillSans Bridge" panose="020B0500000000000000" pitchFamily="34" charset="0"/>
              </a:rPr>
              <a:t>Länsi jakaja</a:t>
            </a:r>
          </a:p>
        </p:txBody>
      </p:sp>
      <p:sp>
        <p:nvSpPr>
          <p:cNvPr id="22" name="textruta 23">
            <a:extLst>
              <a:ext uri="{FF2B5EF4-FFF2-40B4-BE49-F238E27FC236}">
                <a16:creationId xmlns:a16="http://schemas.microsoft.com/office/drawing/2014/main" id="{4B819F86-2558-403D-9628-6652F97521AF}"/>
              </a:ext>
            </a:extLst>
          </p:cNvPr>
          <p:cNvSpPr txBox="1"/>
          <p:nvPr/>
        </p:nvSpPr>
        <p:spPr>
          <a:xfrm>
            <a:off x="1934463" y="5956240"/>
            <a:ext cx="1126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Pelinviejä</a:t>
            </a:r>
          </a:p>
        </p:txBody>
      </p:sp>
      <p:sp>
        <p:nvSpPr>
          <p:cNvPr id="23" name="textruta 24">
            <a:extLst>
              <a:ext uri="{FF2B5EF4-FFF2-40B4-BE49-F238E27FC236}">
                <a16:creationId xmlns:a16="http://schemas.microsoft.com/office/drawing/2014/main" id="{EE29AF2A-6967-4785-967F-2AAAF954202E}"/>
              </a:ext>
            </a:extLst>
          </p:cNvPr>
          <p:cNvSpPr txBox="1"/>
          <p:nvPr/>
        </p:nvSpPr>
        <p:spPr>
          <a:xfrm>
            <a:off x="2220213" y="2060515"/>
            <a:ext cx="946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Lepääjä</a:t>
            </a:r>
          </a:p>
        </p:txBody>
      </p:sp>
      <p:sp>
        <p:nvSpPr>
          <p:cNvPr id="24" name="textruta 25">
            <a:extLst>
              <a:ext uri="{FF2B5EF4-FFF2-40B4-BE49-F238E27FC236}">
                <a16:creationId xmlns:a16="http://schemas.microsoft.com/office/drawing/2014/main" id="{081A9808-4505-4B7B-8E43-6991680D6185}"/>
              </a:ext>
            </a:extLst>
          </p:cNvPr>
          <p:cNvSpPr txBox="1"/>
          <p:nvPr/>
        </p:nvSpPr>
        <p:spPr>
          <a:xfrm rot="16200000">
            <a:off x="267913" y="3994090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Lähtijä</a:t>
            </a:r>
          </a:p>
        </p:txBody>
      </p:sp>
      <p:sp>
        <p:nvSpPr>
          <p:cNvPr id="25" name="Tekstin paikkamerkki 2">
            <a:extLst>
              <a:ext uri="{FF2B5EF4-FFF2-40B4-BE49-F238E27FC236}">
                <a16:creationId xmlns:a16="http://schemas.microsoft.com/office/drawing/2014/main" id="{70BC727A-673F-45AC-BA76-37D17F9CD579}"/>
              </a:ext>
            </a:extLst>
          </p:cNvPr>
          <p:cNvSpPr txBox="1">
            <a:spLocks/>
          </p:cNvSpPr>
          <p:nvPr/>
        </p:nvSpPr>
        <p:spPr>
          <a:xfrm>
            <a:off x="838200" y="1628606"/>
            <a:ext cx="10418920" cy="3865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b="1" dirty="0"/>
              <a:t>Tarjoussarja päättyy kolmen passin jälkeen.</a:t>
            </a:r>
          </a:p>
        </p:txBody>
      </p:sp>
    </p:spTree>
    <p:extLst>
      <p:ext uri="{BB962C8B-B14F-4D97-AF65-F5344CB8AC3E}">
        <p14:creationId xmlns:p14="http://schemas.microsoft.com/office/powerpoint/2010/main" val="121514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8731F0-0C4B-4361-A690-A6443BB3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GillSans Bridge" panose="020B0500000000000000" pitchFamily="34" charset="0"/>
              </a:rPr>
              <a:t>Yhteenveto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7635852-827C-4D03-B565-8651E4B3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111A06-C564-4FDE-BE6C-517FD61E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2A13F97-0B48-4F01-8707-148787B3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30</a:t>
            </a:fld>
            <a:endParaRPr lang="fi-FI"/>
          </a:p>
        </p:txBody>
      </p:sp>
      <p:sp>
        <p:nvSpPr>
          <p:cNvPr id="6" name="textruta 36">
            <a:extLst>
              <a:ext uri="{FF2B5EF4-FFF2-40B4-BE49-F238E27FC236}">
                <a16:creationId xmlns:a16="http://schemas.microsoft.com/office/drawing/2014/main" id="{976B12C2-CE82-43D2-9436-CAFD4C3882BD}"/>
              </a:ext>
            </a:extLst>
          </p:cNvPr>
          <p:cNvSpPr txBox="1"/>
          <p:nvPr/>
        </p:nvSpPr>
        <p:spPr>
          <a:xfrm>
            <a:off x="838200" y="1786779"/>
            <a:ext cx="607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Eri voimakkuuksia tasaisilla käsillä</a:t>
            </a:r>
          </a:p>
        </p:txBody>
      </p:sp>
      <p:sp>
        <p:nvSpPr>
          <p:cNvPr id="7" name="textruta 37">
            <a:extLst>
              <a:ext uri="{FF2B5EF4-FFF2-40B4-BE49-F238E27FC236}">
                <a16:creationId xmlns:a16="http://schemas.microsoft.com/office/drawing/2014/main" id="{CCB4D59F-8975-4500-AB74-3678B3CFD080}"/>
              </a:ext>
            </a:extLst>
          </p:cNvPr>
          <p:cNvSpPr txBox="1"/>
          <p:nvPr/>
        </p:nvSpPr>
        <p:spPr>
          <a:xfrm>
            <a:off x="838200" y="2362867"/>
            <a:ext cx="8086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12-14 </a:t>
            </a:r>
            <a:r>
              <a:rPr lang="sv-SE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Avaa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1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väri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ja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tarjoa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seuraavaksi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NT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alimmalla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tasolla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tabLst>
                <a:tab pos="1343025" algn="l"/>
              </a:tabLst>
            </a:pP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15-17 </a:t>
            </a:r>
            <a:r>
              <a:rPr lang="sv-SE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Avaa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1NT</a:t>
            </a:r>
          </a:p>
          <a:p>
            <a:pPr>
              <a:tabLst>
                <a:tab pos="1343025" algn="l"/>
              </a:tabLst>
            </a:pPr>
            <a:r>
              <a: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18-19 </a:t>
            </a:r>
            <a:r>
              <a:rPr lang="sv-SE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Avaa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1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väri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ja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tarjoa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seuraavaksi</a:t>
            </a:r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NT </a:t>
            </a:r>
            <a:r>
              <a:rPr lang="sv-SE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hypyllä</a:t>
            </a:r>
            <a:endParaRPr lang="sv-SE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8" name="textruta 42">
            <a:extLst>
              <a:ext uri="{FF2B5EF4-FFF2-40B4-BE49-F238E27FC236}">
                <a16:creationId xmlns:a16="http://schemas.microsoft.com/office/drawing/2014/main" id="{3D78DC41-335E-4864-989E-7AC8275CF5A1}"/>
              </a:ext>
            </a:extLst>
          </p:cNvPr>
          <p:cNvSpPr txBox="1"/>
          <p:nvPr/>
        </p:nvSpPr>
        <p:spPr>
          <a:xfrm>
            <a:off x="1085350" y="2563744"/>
            <a:ext cx="1847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ruta 17">
            <a:extLst>
              <a:ext uri="{FF2B5EF4-FFF2-40B4-BE49-F238E27FC236}">
                <a16:creationId xmlns:a16="http://schemas.microsoft.com/office/drawing/2014/main" id="{A03869D4-BCE2-43A9-9F93-E8E04D8DAB25}"/>
              </a:ext>
            </a:extLst>
          </p:cNvPr>
          <p:cNvSpPr txBox="1"/>
          <p:nvPr/>
        </p:nvSpPr>
        <p:spPr>
          <a:xfrm>
            <a:off x="838200" y="3764073"/>
            <a:ext cx="204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Välitarjous</a:t>
            </a:r>
          </a:p>
        </p:txBody>
      </p:sp>
      <p:sp>
        <p:nvSpPr>
          <p:cNvPr id="10" name="textruta 21">
            <a:extLst>
              <a:ext uri="{FF2B5EF4-FFF2-40B4-BE49-F238E27FC236}">
                <a16:creationId xmlns:a16="http://schemas.microsoft.com/office/drawing/2014/main" id="{B71A47E3-8EC2-4B7F-8356-37E455A71585}"/>
              </a:ext>
            </a:extLst>
          </p:cNvPr>
          <p:cNvSpPr txBox="1"/>
          <p:nvPr/>
        </p:nvSpPr>
        <p:spPr>
          <a:xfrm>
            <a:off x="838200" y="4378261"/>
            <a:ext cx="7030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3025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 väri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10+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hyvä 5+kortin väri</a:t>
            </a:r>
          </a:p>
          <a:p>
            <a:pPr>
              <a:tabLst>
                <a:tab pos="1343025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1NT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15-17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tasainen käsi ja pito avausvärissä</a:t>
            </a:r>
          </a:p>
        </p:txBody>
      </p:sp>
    </p:spTree>
    <p:extLst>
      <p:ext uri="{BB962C8B-B14F-4D97-AF65-F5344CB8AC3E}">
        <p14:creationId xmlns:p14="http://schemas.microsoft.com/office/powerpoint/2010/main" val="36302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9A3DCC-DAF1-4065-955A-FDB2A035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Kaksi-yli-yksi</a:t>
            </a:r>
            <a:br>
              <a:rPr lang="fi-FI" dirty="0"/>
            </a:br>
            <a:r>
              <a:rPr lang="fi-FI" dirty="0"/>
              <a:t>1NT-yli-yksi</a:t>
            </a:r>
            <a:br>
              <a:rPr lang="fi-FI" dirty="0"/>
            </a:br>
            <a:r>
              <a:rPr lang="fi-FI" dirty="0"/>
              <a:t>Avaajan toinen tarjous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33CF065-4AE7-48AC-A446-6584D46F7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8B636F4-A755-438C-AF50-1903C60D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CADF6B5-9C0C-4E58-A312-72433F79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AB4594C-6979-44DF-8CEE-BF1F2318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215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3B72C50-D4C4-499E-AF6C-2038267C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Vastaaja: 2-yli-1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381076-44BD-4F9D-A230-451247F8E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0AD52B2-B7B6-4362-BD47-E6017A88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1D5C7B-62D4-45DF-9FAD-A080689C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32</a:t>
            </a:fld>
            <a:endParaRPr lang="fi-FI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8D9A51-3857-4ED3-A882-19B3C9467F3E}"/>
              </a:ext>
            </a:extLst>
          </p:cNvPr>
          <p:cNvSpPr txBox="1"/>
          <p:nvPr/>
        </p:nvSpPr>
        <p:spPr>
          <a:xfrm>
            <a:off x="838200" y="3174107"/>
            <a:ext cx="537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Jos sinulla on 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vähintään 10 </a:t>
            </a:r>
            <a:r>
              <a:rPr lang="fi-FI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,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voit tarjota 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värisi kahden tasolla.</a:t>
            </a:r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A1066135-1F25-4653-A1B9-FD35E71AD746}"/>
              </a:ext>
            </a:extLst>
          </p:cNvPr>
          <p:cNvSpPr txBox="1"/>
          <p:nvPr/>
        </p:nvSpPr>
        <p:spPr>
          <a:xfrm>
            <a:off x="838200" y="4200288"/>
            <a:ext cx="494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Tämä on melkein </a:t>
            </a:r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täyspelivaatimus!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grpSp>
        <p:nvGrpSpPr>
          <p:cNvPr id="9" name="Grupp 3">
            <a:extLst>
              <a:ext uri="{FF2B5EF4-FFF2-40B4-BE49-F238E27FC236}">
                <a16:creationId xmlns:a16="http://schemas.microsoft.com/office/drawing/2014/main" id="{94928EE9-DA30-4F74-B48F-8B62135CACF5}"/>
              </a:ext>
            </a:extLst>
          </p:cNvPr>
          <p:cNvGrpSpPr/>
          <p:nvPr/>
        </p:nvGrpSpPr>
        <p:grpSpPr>
          <a:xfrm>
            <a:off x="838200" y="2437287"/>
            <a:ext cx="3535148" cy="461665"/>
            <a:chOff x="549510" y="1823944"/>
            <a:chExt cx="3535148" cy="461665"/>
          </a:xfrm>
        </p:grpSpPr>
        <p:sp>
          <p:nvSpPr>
            <p:cNvPr id="10" name="textruta 5">
              <a:extLst>
                <a:ext uri="{FF2B5EF4-FFF2-40B4-BE49-F238E27FC236}">
                  <a16:creationId xmlns:a16="http://schemas.microsoft.com/office/drawing/2014/main" id="{85F8FAC1-B14F-4296-BDF9-1FC39C1C636B}"/>
                </a:ext>
              </a:extLst>
            </p:cNvPr>
            <p:cNvSpPr txBox="1"/>
            <p:nvPr/>
          </p:nvSpPr>
          <p:spPr>
            <a:xfrm>
              <a:off x="549510" y="1823944"/>
              <a:ext cx="2662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Partneri on avannut</a:t>
              </a:r>
            </a:p>
          </p:txBody>
        </p:sp>
        <p:sp>
          <p:nvSpPr>
            <p:cNvPr id="11" name="Rektangel med rundade hörn 46">
              <a:extLst>
                <a:ext uri="{FF2B5EF4-FFF2-40B4-BE49-F238E27FC236}">
                  <a16:creationId xmlns:a16="http://schemas.microsoft.com/office/drawing/2014/main" id="{73FE3A17-74A1-4BD5-9D1F-0A2B8A031661}"/>
                </a:ext>
              </a:extLst>
            </p:cNvPr>
            <p:cNvSpPr/>
            <p:nvPr/>
          </p:nvSpPr>
          <p:spPr>
            <a:xfrm>
              <a:off x="3317990" y="1823944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1 ♥</a:t>
              </a:r>
            </a:p>
          </p:txBody>
        </p:sp>
      </p:grpSp>
      <p:grpSp>
        <p:nvGrpSpPr>
          <p:cNvPr id="12" name="Grupp 7">
            <a:extLst>
              <a:ext uri="{FF2B5EF4-FFF2-40B4-BE49-F238E27FC236}">
                <a16:creationId xmlns:a16="http://schemas.microsoft.com/office/drawing/2014/main" id="{01ADCFA2-7F58-42B6-B9EF-7C8E830FD7C1}"/>
              </a:ext>
            </a:extLst>
          </p:cNvPr>
          <p:cNvGrpSpPr/>
          <p:nvPr/>
        </p:nvGrpSpPr>
        <p:grpSpPr>
          <a:xfrm>
            <a:off x="838200" y="4857137"/>
            <a:ext cx="1876995" cy="473733"/>
            <a:chOff x="579111" y="4399840"/>
            <a:chExt cx="1876995" cy="473733"/>
          </a:xfrm>
        </p:grpSpPr>
        <p:sp>
          <p:nvSpPr>
            <p:cNvPr id="13" name="textruta 25">
              <a:extLst>
                <a:ext uri="{FF2B5EF4-FFF2-40B4-BE49-F238E27FC236}">
                  <a16:creationId xmlns:a16="http://schemas.microsoft.com/office/drawing/2014/main" id="{1DA9EC91-CC02-4978-81F1-F445A5BB6903}"/>
                </a:ext>
              </a:extLst>
            </p:cNvPr>
            <p:cNvSpPr txBox="1"/>
            <p:nvPr/>
          </p:nvSpPr>
          <p:spPr>
            <a:xfrm>
              <a:off x="579111" y="4411908"/>
              <a:ext cx="10490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Tarjoat</a:t>
              </a:r>
            </a:p>
          </p:txBody>
        </p:sp>
        <p:sp>
          <p:nvSpPr>
            <p:cNvPr id="14" name="Rektangel med rundade hörn 46">
              <a:extLst>
                <a:ext uri="{FF2B5EF4-FFF2-40B4-BE49-F238E27FC236}">
                  <a16:creationId xmlns:a16="http://schemas.microsoft.com/office/drawing/2014/main" id="{01875E3F-88B4-4C88-A409-B2154326341D}"/>
                </a:ext>
              </a:extLst>
            </p:cNvPr>
            <p:cNvSpPr/>
            <p:nvPr/>
          </p:nvSpPr>
          <p:spPr>
            <a:xfrm>
              <a:off x="1683684" y="4399840"/>
              <a:ext cx="772422" cy="423019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♣</a:t>
              </a:r>
              <a:endParaRPr lang="sv-SE" sz="3400" b="1" dirty="0">
                <a:solidFill>
                  <a:schemeClr val="tx1"/>
                </a:solidFill>
                <a:latin typeface="GillSans Bridge" panose="020B0500000000000000" pitchFamily="34" charset="0"/>
              </a:endParaRPr>
            </a:p>
          </p:txBody>
        </p:sp>
      </p:grpSp>
      <p:pic>
        <p:nvPicPr>
          <p:cNvPr id="18" name="Sisällön paikkamerkki 17">
            <a:extLst>
              <a:ext uri="{FF2B5EF4-FFF2-40B4-BE49-F238E27FC236}">
                <a16:creationId xmlns:a16="http://schemas.microsoft.com/office/drawing/2014/main" id="{D7D16756-7572-4FCA-A675-3301AE37F7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5803" y="1825625"/>
            <a:ext cx="47143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EBA73B-0F21-40D0-9BF3-0F0A9597C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2-yli-1 tarjous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05EBD18-3CDE-435A-9F47-92BDE2D46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2A1C0D2-74C5-45D5-8490-E7D61D86C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A2DDA69-D650-41CC-81CE-48AB9053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33</a:t>
            </a:fld>
            <a:endParaRPr lang="fi-FI"/>
          </a:p>
        </p:txBody>
      </p:sp>
      <p:sp>
        <p:nvSpPr>
          <p:cNvPr id="18" name="textruta 46">
            <a:extLst>
              <a:ext uri="{FF2B5EF4-FFF2-40B4-BE49-F238E27FC236}">
                <a16:creationId xmlns:a16="http://schemas.microsoft.com/office/drawing/2014/main" id="{3FD17301-7D58-46AB-87C6-6163C9F17B2D}"/>
              </a:ext>
            </a:extLst>
          </p:cNvPr>
          <p:cNvSpPr txBox="1"/>
          <p:nvPr/>
        </p:nvSpPr>
        <p:spPr>
          <a:xfrm>
            <a:off x="3881894" y="1456675"/>
            <a:ext cx="191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tarjoaa</a:t>
            </a:r>
          </a:p>
        </p:txBody>
      </p:sp>
      <p:sp>
        <p:nvSpPr>
          <p:cNvPr id="19" name="textruta 47">
            <a:extLst>
              <a:ext uri="{FF2B5EF4-FFF2-40B4-BE49-F238E27FC236}">
                <a16:creationId xmlns:a16="http://schemas.microsoft.com/office/drawing/2014/main" id="{4C8DA935-6BE3-43BE-8C4B-28823266E90A}"/>
              </a:ext>
            </a:extLst>
          </p:cNvPr>
          <p:cNvSpPr txBox="1"/>
          <p:nvPr/>
        </p:nvSpPr>
        <p:spPr>
          <a:xfrm>
            <a:off x="2889603" y="2529737"/>
            <a:ext cx="390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seuraavilla käsillä?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AF2172E5-BB4D-4355-835B-AE0AFE7E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846" y="3078710"/>
            <a:ext cx="131125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AQ92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K6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KJ976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74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18110BBD-25D3-4F6B-B801-4A2D0029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222" y="3075154"/>
            <a:ext cx="134780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965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43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AKQ2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♥ A987</a:t>
            </a:r>
          </a:p>
        </p:txBody>
      </p:sp>
      <p:sp>
        <p:nvSpPr>
          <p:cNvPr id="22" name="textruta 49">
            <a:extLst>
              <a:ext uri="{FF2B5EF4-FFF2-40B4-BE49-F238E27FC236}">
                <a16:creationId xmlns:a16="http://schemas.microsoft.com/office/drawing/2014/main" id="{1BD16247-0DF1-455A-90A9-5A523EB70D1D}"/>
              </a:ext>
            </a:extLst>
          </p:cNvPr>
          <p:cNvSpPr txBox="1"/>
          <p:nvPr/>
        </p:nvSpPr>
        <p:spPr>
          <a:xfrm>
            <a:off x="1217987" y="5276233"/>
            <a:ext cx="1106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10+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Pisin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väri</a:t>
            </a: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</a:t>
            </a: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6D08CFE3-D4C0-4050-9ABB-5D58FB851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436" y="3082886"/>
            <a:ext cx="159659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J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Q10654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AQJ82</a:t>
            </a:r>
          </a:p>
        </p:txBody>
      </p:sp>
      <p:sp>
        <p:nvSpPr>
          <p:cNvPr id="24" name="textruta 70">
            <a:extLst>
              <a:ext uri="{FF2B5EF4-FFF2-40B4-BE49-F238E27FC236}">
                <a16:creationId xmlns:a16="http://schemas.microsoft.com/office/drawing/2014/main" id="{C144DBF8-5611-4390-9005-5BA8811D53F7}"/>
              </a:ext>
            </a:extLst>
          </p:cNvPr>
          <p:cNvSpPr txBox="1"/>
          <p:nvPr/>
        </p:nvSpPr>
        <p:spPr>
          <a:xfrm>
            <a:off x="4102919" y="5276233"/>
            <a:ext cx="1477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10+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Korkein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5-kortin väri</a:t>
            </a: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</a:t>
            </a:r>
          </a:p>
        </p:txBody>
      </p:sp>
      <p:sp>
        <p:nvSpPr>
          <p:cNvPr id="25" name="textruta 74">
            <a:extLst>
              <a:ext uri="{FF2B5EF4-FFF2-40B4-BE49-F238E27FC236}">
                <a16:creationId xmlns:a16="http://schemas.microsoft.com/office/drawing/2014/main" id="{5C94D281-79C7-42F2-9EED-646361EFF722}"/>
              </a:ext>
            </a:extLst>
          </p:cNvPr>
          <p:cNvSpPr txBox="1"/>
          <p:nvPr/>
        </p:nvSpPr>
        <p:spPr>
          <a:xfrm>
            <a:off x="7128120" y="5276233"/>
            <a:ext cx="1477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10+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Seuraava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4-kortin väri</a:t>
            </a:r>
          </a:p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</a:t>
            </a:r>
          </a:p>
        </p:txBody>
      </p:sp>
      <p:sp>
        <p:nvSpPr>
          <p:cNvPr id="26" name="Rektangel med rundade hörn 46">
            <a:extLst>
              <a:ext uri="{FF2B5EF4-FFF2-40B4-BE49-F238E27FC236}">
                <a16:creationId xmlns:a16="http://schemas.microsoft.com/office/drawing/2014/main" id="{0EB0316D-B048-465A-AF70-51B4D6959AB2}"/>
              </a:ext>
            </a:extLst>
          </p:cNvPr>
          <p:cNvSpPr/>
          <p:nvPr/>
        </p:nvSpPr>
        <p:spPr>
          <a:xfrm>
            <a:off x="4407156" y="2029657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27" name="Rektangel med rundade hörn 46">
            <a:extLst>
              <a:ext uri="{FF2B5EF4-FFF2-40B4-BE49-F238E27FC236}">
                <a16:creationId xmlns:a16="http://schemas.microsoft.com/office/drawing/2014/main" id="{9CFF5F4D-D397-491E-9456-50C1A85DC1ED}"/>
              </a:ext>
            </a:extLst>
          </p:cNvPr>
          <p:cNvSpPr/>
          <p:nvPr/>
        </p:nvSpPr>
        <p:spPr>
          <a:xfrm>
            <a:off x="1385699" y="4732824"/>
            <a:ext cx="770711" cy="432092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  <a:endParaRPr lang="sv-SE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28" name="Rektangel med rundade hörn 46">
            <a:extLst>
              <a:ext uri="{FF2B5EF4-FFF2-40B4-BE49-F238E27FC236}">
                <a16:creationId xmlns:a16="http://schemas.microsoft.com/office/drawing/2014/main" id="{6EFB8852-3A2F-4D05-998C-F34FCD0CF036}"/>
              </a:ext>
            </a:extLst>
          </p:cNvPr>
          <p:cNvSpPr/>
          <p:nvPr/>
        </p:nvSpPr>
        <p:spPr>
          <a:xfrm>
            <a:off x="4456258" y="4732824"/>
            <a:ext cx="770711" cy="432092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  <a:endParaRPr lang="sv-SE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29" name="Rektangel med rundade hörn 46">
            <a:extLst>
              <a:ext uri="{FF2B5EF4-FFF2-40B4-BE49-F238E27FC236}">
                <a16:creationId xmlns:a16="http://schemas.microsoft.com/office/drawing/2014/main" id="{E36E0B79-DAF2-410E-8CA4-7E03817E9419}"/>
              </a:ext>
            </a:extLst>
          </p:cNvPr>
          <p:cNvSpPr/>
          <p:nvPr/>
        </p:nvSpPr>
        <p:spPr>
          <a:xfrm>
            <a:off x="7480603" y="4737361"/>
            <a:ext cx="772422" cy="42301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sv-SE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64A52B-4681-4D4F-9BAC-EDEAD42B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2-yli-1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35B471-AF4F-4BD7-8FA4-E7422434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ABF612A-BFED-43D6-94B6-3D643D4A3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41660ED-CF90-4004-8752-AB5A650A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34</a:t>
            </a:fld>
            <a:endParaRPr lang="fi-FI"/>
          </a:p>
        </p:txBody>
      </p:sp>
      <p:sp>
        <p:nvSpPr>
          <p:cNvPr id="19" name="Rectangle 34">
            <a:extLst>
              <a:ext uri="{FF2B5EF4-FFF2-40B4-BE49-F238E27FC236}">
                <a16:creationId xmlns:a16="http://schemas.microsoft.com/office/drawing/2014/main" id="{A2EDBCD2-5375-473C-B0CC-8C712B083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248" y="2257622"/>
            <a:ext cx="1259960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J9432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AQJ9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A2</a:t>
            </a: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E2C21221-3CBD-4163-A78B-5C459B27D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1980" y="2287957"/>
            <a:ext cx="144270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AK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1063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KQJ95</a:t>
            </a:r>
          </a:p>
        </p:txBody>
      </p:sp>
      <p:sp>
        <p:nvSpPr>
          <p:cNvPr id="21" name="textruta 19">
            <a:extLst>
              <a:ext uri="{FF2B5EF4-FFF2-40B4-BE49-F238E27FC236}">
                <a16:creationId xmlns:a16="http://schemas.microsoft.com/office/drawing/2014/main" id="{BB2CFD54-84C6-4086-AEB0-271B7E4BC753}"/>
              </a:ext>
            </a:extLst>
          </p:cNvPr>
          <p:cNvSpPr txBox="1"/>
          <p:nvPr/>
        </p:nvSpPr>
        <p:spPr>
          <a:xfrm>
            <a:off x="1596248" y="1667664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22" name="textruta 20">
            <a:extLst>
              <a:ext uri="{FF2B5EF4-FFF2-40B4-BE49-F238E27FC236}">
                <a16:creationId xmlns:a16="http://schemas.microsoft.com/office/drawing/2014/main" id="{8DD87F31-0EA1-4CD8-8219-62BB46EB8D9A}"/>
              </a:ext>
            </a:extLst>
          </p:cNvPr>
          <p:cNvSpPr txBox="1"/>
          <p:nvPr/>
        </p:nvSpPr>
        <p:spPr>
          <a:xfrm>
            <a:off x="6561980" y="1666136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0B705E5C-E5E5-4F11-BE05-9CFC0DDC6D56}"/>
              </a:ext>
            </a:extLst>
          </p:cNvPr>
          <p:cNvSpPr txBox="1">
            <a:spLocks/>
          </p:cNvSpPr>
          <p:nvPr/>
        </p:nvSpPr>
        <p:spPr>
          <a:xfrm>
            <a:off x="3811288" y="5778049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4" name="textruta 34">
            <a:extLst>
              <a:ext uri="{FF2B5EF4-FFF2-40B4-BE49-F238E27FC236}">
                <a16:creationId xmlns:a16="http://schemas.microsoft.com/office/drawing/2014/main" id="{CBC034DE-ADAB-4B26-A4BC-B8A7EDA35E5A}"/>
              </a:ext>
            </a:extLst>
          </p:cNvPr>
          <p:cNvSpPr txBox="1"/>
          <p:nvPr/>
        </p:nvSpPr>
        <p:spPr>
          <a:xfrm>
            <a:off x="1070813" y="4198407"/>
            <a:ext cx="260525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herttaa,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5" name="textruta 35">
            <a:extLst>
              <a:ext uri="{FF2B5EF4-FFF2-40B4-BE49-F238E27FC236}">
                <a16:creationId xmlns:a16="http://schemas.microsoft.com/office/drawing/2014/main" id="{3E608B6C-B49C-4B7A-B8C5-E566D40F651A}"/>
              </a:ext>
            </a:extLst>
          </p:cNvPr>
          <p:cNvSpPr txBox="1"/>
          <p:nvPr/>
        </p:nvSpPr>
        <p:spPr>
          <a:xfrm>
            <a:off x="6561980" y="4206733"/>
            <a:ext cx="233608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ristiä, 10+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6" name="textruta 36">
            <a:extLst>
              <a:ext uri="{FF2B5EF4-FFF2-40B4-BE49-F238E27FC236}">
                <a16:creationId xmlns:a16="http://schemas.microsoft.com/office/drawing/2014/main" id="{353070C6-0D35-4F1F-ACAE-BA30456FC2F2}"/>
              </a:ext>
            </a:extLst>
          </p:cNvPr>
          <p:cNvSpPr txBox="1"/>
          <p:nvPr/>
        </p:nvSpPr>
        <p:spPr>
          <a:xfrm>
            <a:off x="838200" y="4922657"/>
            <a:ext cx="2865623" cy="710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4-kortin valttitukea</a:t>
            </a:r>
          </a:p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ruutua, 12-17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7" name="textruta 37">
            <a:extLst>
              <a:ext uri="{FF2B5EF4-FFF2-40B4-BE49-F238E27FC236}">
                <a16:creationId xmlns:a16="http://schemas.microsoft.com/office/drawing/2014/main" id="{FCD5098A-B5E7-4573-8036-04F6C4AD2B68}"/>
              </a:ext>
            </a:extLst>
          </p:cNvPr>
          <p:cNvSpPr txBox="1"/>
          <p:nvPr/>
        </p:nvSpPr>
        <p:spPr>
          <a:xfrm>
            <a:off x="6579737" y="5062474"/>
            <a:ext cx="304316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Pikkuslammivoima</a:t>
            </a:r>
          </a:p>
        </p:txBody>
      </p:sp>
      <p:sp>
        <p:nvSpPr>
          <p:cNvPr id="28" name="Rektangel med rundade hörn 45">
            <a:extLst>
              <a:ext uri="{FF2B5EF4-FFF2-40B4-BE49-F238E27FC236}">
                <a16:creationId xmlns:a16="http://schemas.microsoft.com/office/drawing/2014/main" id="{999F302C-90DD-408E-B8AB-EA89F93A8B90}"/>
              </a:ext>
            </a:extLst>
          </p:cNvPr>
          <p:cNvSpPr/>
          <p:nvPr/>
        </p:nvSpPr>
        <p:spPr>
          <a:xfrm>
            <a:off x="5329921" y="4999067"/>
            <a:ext cx="1087599" cy="56131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6NT</a:t>
            </a:r>
          </a:p>
        </p:txBody>
      </p:sp>
      <p:sp>
        <p:nvSpPr>
          <p:cNvPr id="29" name="Rektangel med rundade hörn 46">
            <a:extLst>
              <a:ext uri="{FF2B5EF4-FFF2-40B4-BE49-F238E27FC236}">
                <a16:creationId xmlns:a16="http://schemas.microsoft.com/office/drawing/2014/main" id="{353F7E16-032A-403C-9F81-1DCDC0B78B78}"/>
              </a:ext>
            </a:extLst>
          </p:cNvPr>
          <p:cNvSpPr/>
          <p:nvPr/>
        </p:nvSpPr>
        <p:spPr>
          <a:xfrm>
            <a:off x="5329302" y="4124257"/>
            <a:ext cx="1054360" cy="556604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</a:p>
        </p:txBody>
      </p:sp>
      <p:sp>
        <p:nvSpPr>
          <p:cNvPr id="30" name="Rektangel med rundade hörn 46">
            <a:extLst>
              <a:ext uri="{FF2B5EF4-FFF2-40B4-BE49-F238E27FC236}">
                <a16:creationId xmlns:a16="http://schemas.microsoft.com/office/drawing/2014/main" id="{DF251223-A838-4641-ACD8-D42FFA3F3C7F}"/>
              </a:ext>
            </a:extLst>
          </p:cNvPr>
          <p:cNvSpPr/>
          <p:nvPr/>
        </p:nvSpPr>
        <p:spPr>
          <a:xfrm>
            <a:off x="3816982" y="4105783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31" name="Rektangel med rundade hörn 46">
            <a:extLst>
              <a:ext uri="{FF2B5EF4-FFF2-40B4-BE49-F238E27FC236}">
                <a16:creationId xmlns:a16="http://schemas.microsoft.com/office/drawing/2014/main" id="{DEBAC3D2-6EE6-4B82-94FB-8D39DEA20851}"/>
              </a:ext>
            </a:extLst>
          </p:cNvPr>
          <p:cNvSpPr/>
          <p:nvPr/>
        </p:nvSpPr>
        <p:spPr>
          <a:xfrm>
            <a:off x="3824086" y="4999662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</p:spTree>
    <p:extLst>
      <p:ext uri="{BB962C8B-B14F-4D97-AF65-F5344CB8AC3E}">
        <p14:creationId xmlns:p14="http://schemas.microsoft.com/office/powerpoint/2010/main" val="27026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 animBg="1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EFEA4-83E1-4FB3-B78F-B03F536F1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Vastaaja:1NT-yli-1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62256F-670D-4701-B663-06FF0AB2A8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872" y="1825625"/>
            <a:ext cx="3066612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Vastaajan 1NT tarjous 1 väri-avauksen jälkeen näyttää 6-11 </a:t>
            </a:r>
            <a:r>
              <a:rPr lang="fi-FI" sz="2400" dirty="0" err="1"/>
              <a:t>ap</a:t>
            </a:r>
            <a:r>
              <a:rPr lang="fi-FI" sz="2400" dirty="0"/>
              <a:t> ja kieltää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3+ valttituen ylävärissä tai 5+ valttituen alavärissä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ei 4+ kortin tarjottavaa väriä 1-tasolla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ECC0C2-D085-427F-8D5D-CFA0F551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14EA7F-502F-4072-9F32-D22D5A03E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260332-9300-4808-A1D6-74832434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35</a:t>
            </a:fld>
            <a:endParaRPr lang="fi-FI"/>
          </a:p>
        </p:txBody>
      </p:sp>
      <p:sp>
        <p:nvSpPr>
          <p:cNvPr id="53" name="Rectangle 34">
            <a:extLst>
              <a:ext uri="{FF2B5EF4-FFF2-40B4-BE49-F238E27FC236}">
                <a16:creationId xmlns:a16="http://schemas.microsoft.com/office/drawing/2014/main" id="{8A412E91-41BD-4FA0-A500-6131C23A6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2569" y="2438122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Q6542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AK43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AQ6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5</a:t>
            </a:r>
          </a:p>
        </p:txBody>
      </p:sp>
      <p:sp>
        <p:nvSpPr>
          <p:cNvPr id="54" name="Rectangle 34">
            <a:extLst>
              <a:ext uri="{FF2B5EF4-FFF2-40B4-BE49-F238E27FC236}">
                <a16:creationId xmlns:a16="http://schemas.microsoft.com/office/drawing/2014/main" id="{60A3FD42-B5DC-4779-8BF9-65B310F64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0387" y="2434431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K3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Q7652</a:t>
            </a:r>
          </a:p>
          <a:p>
            <a:r>
              <a:rPr lang="sv-SE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98</a:t>
            </a:r>
          </a:p>
          <a:p>
            <a:r>
              <a:rPr lang="sv-SE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KQ82</a:t>
            </a:r>
          </a:p>
        </p:txBody>
      </p:sp>
      <p:sp>
        <p:nvSpPr>
          <p:cNvPr id="55" name="textruta 19">
            <a:extLst>
              <a:ext uri="{FF2B5EF4-FFF2-40B4-BE49-F238E27FC236}">
                <a16:creationId xmlns:a16="http://schemas.microsoft.com/office/drawing/2014/main" id="{B231B1D4-A4EF-44E2-97D0-1E22FA32E285}"/>
              </a:ext>
            </a:extLst>
          </p:cNvPr>
          <p:cNvSpPr txBox="1"/>
          <p:nvPr/>
        </p:nvSpPr>
        <p:spPr>
          <a:xfrm>
            <a:off x="4172219" y="1914574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56" name="textruta 20">
            <a:extLst>
              <a:ext uri="{FF2B5EF4-FFF2-40B4-BE49-F238E27FC236}">
                <a16:creationId xmlns:a16="http://schemas.microsoft.com/office/drawing/2014/main" id="{5E886741-3F0F-4832-A7C1-EA06F483E95F}"/>
              </a:ext>
            </a:extLst>
          </p:cNvPr>
          <p:cNvSpPr txBox="1"/>
          <p:nvPr/>
        </p:nvSpPr>
        <p:spPr>
          <a:xfrm>
            <a:off x="8958040" y="1908713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57" name="Platshållare för innehåll 2">
            <a:extLst>
              <a:ext uri="{FF2B5EF4-FFF2-40B4-BE49-F238E27FC236}">
                <a16:creationId xmlns:a16="http://schemas.microsoft.com/office/drawing/2014/main" id="{090C6F9C-FACA-43D9-9E77-90AE4FCD8ED7}"/>
              </a:ext>
            </a:extLst>
          </p:cNvPr>
          <p:cNvSpPr txBox="1">
            <a:spLocks/>
          </p:cNvSpPr>
          <p:nvPr/>
        </p:nvSpPr>
        <p:spPr>
          <a:xfrm>
            <a:off x="7740819" y="5581115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58" name="textruta 34">
            <a:extLst>
              <a:ext uri="{FF2B5EF4-FFF2-40B4-BE49-F238E27FC236}">
                <a16:creationId xmlns:a16="http://schemas.microsoft.com/office/drawing/2014/main" id="{777E04C4-DA6A-40D9-8813-A8EBDAED3085}"/>
              </a:ext>
            </a:extLst>
          </p:cNvPr>
          <p:cNvSpPr txBox="1"/>
          <p:nvPr/>
        </p:nvSpPr>
        <p:spPr>
          <a:xfrm>
            <a:off x="3537556" y="4136899"/>
            <a:ext cx="250060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9" name="textruta 35">
            <a:extLst>
              <a:ext uri="{FF2B5EF4-FFF2-40B4-BE49-F238E27FC236}">
                <a16:creationId xmlns:a16="http://schemas.microsoft.com/office/drawing/2014/main" id="{CF4A0DB6-5CEC-400E-803D-69265F35BC8B}"/>
              </a:ext>
            </a:extLst>
          </p:cNvPr>
          <p:cNvSpPr txBox="1"/>
          <p:nvPr/>
        </p:nvSpPr>
        <p:spPr>
          <a:xfrm>
            <a:off x="8960387" y="4128829"/>
            <a:ext cx="314626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Jako ei tiedossa, 6-11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60" name="textruta 36">
            <a:extLst>
              <a:ext uri="{FF2B5EF4-FFF2-40B4-BE49-F238E27FC236}">
                <a16:creationId xmlns:a16="http://schemas.microsoft.com/office/drawing/2014/main" id="{B4CAB725-0FAB-44ED-949D-59C1AC0A7BD8}"/>
              </a:ext>
            </a:extLst>
          </p:cNvPr>
          <p:cNvSpPr txBox="1"/>
          <p:nvPr/>
        </p:nvSpPr>
        <p:spPr>
          <a:xfrm>
            <a:off x="3065390" y="4902551"/>
            <a:ext cx="297277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herttaa, 12-17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61" name="textruta 37">
            <a:extLst>
              <a:ext uri="{FF2B5EF4-FFF2-40B4-BE49-F238E27FC236}">
                <a16:creationId xmlns:a16="http://schemas.microsoft.com/office/drawing/2014/main" id="{1C3E11E6-711D-4E0E-92A3-D1799E4AA125}"/>
              </a:ext>
            </a:extLst>
          </p:cNvPr>
          <p:cNvSpPr txBox="1"/>
          <p:nvPr/>
        </p:nvSpPr>
        <p:spPr>
          <a:xfrm>
            <a:off x="8960387" y="4714803"/>
            <a:ext cx="3054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herttaa,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10-11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br>
              <a:rPr lang="fi-FI" sz="2400" b="1" dirty="0">
                <a:latin typeface="GillSans Bridge" panose="020B0500000000000000" pitchFamily="34" charset="0"/>
              </a:rPr>
            </a:br>
            <a:r>
              <a:rPr lang="fi-FI" sz="2400" b="1" dirty="0">
                <a:solidFill>
                  <a:srgbClr val="F7C3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400" b="1" dirty="0" err="1">
                <a:solidFill>
                  <a:srgbClr val="F7C364"/>
                </a:solidFill>
                <a:latin typeface="GillSans Bridge" panose="020B0500000000000000" pitchFamily="34" charset="0"/>
              </a:rPr>
              <a:t>inviitti</a:t>
            </a:r>
            <a:endParaRPr lang="fi-FI" sz="2400" dirty="0">
              <a:solidFill>
                <a:srgbClr val="F7C3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62" name="Rektangel med rundade hörn 46">
            <a:extLst>
              <a:ext uri="{FF2B5EF4-FFF2-40B4-BE49-F238E27FC236}">
                <a16:creationId xmlns:a16="http://schemas.microsoft.com/office/drawing/2014/main" id="{97FAE441-793C-4265-B595-1A111A23E529}"/>
              </a:ext>
            </a:extLst>
          </p:cNvPr>
          <p:cNvSpPr/>
          <p:nvPr/>
        </p:nvSpPr>
        <p:spPr>
          <a:xfrm>
            <a:off x="6160309" y="4011484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63" name="Rektangel med rundade hörn 46">
            <a:extLst>
              <a:ext uri="{FF2B5EF4-FFF2-40B4-BE49-F238E27FC236}">
                <a16:creationId xmlns:a16="http://schemas.microsoft.com/office/drawing/2014/main" id="{241A29AC-B63B-4C64-9BBA-EAECCCDFA341}"/>
              </a:ext>
            </a:extLst>
          </p:cNvPr>
          <p:cNvSpPr/>
          <p:nvPr/>
        </p:nvSpPr>
        <p:spPr>
          <a:xfrm>
            <a:off x="7730961" y="4789039"/>
            <a:ext cx="1054360" cy="582385"/>
          </a:xfrm>
          <a:prstGeom prst="roundRect">
            <a:avLst/>
          </a:prstGeom>
          <a:ln w="28575">
            <a:solidFill>
              <a:srgbClr val="F7C3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64" name="Rektangel med rundade hörn 46">
            <a:extLst>
              <a:ext uri="{FF2B5EF4-FFF2-40B4-BE49-F238E27FC236}">
                <a16:creationId xmlns:a16="http://schemas.microsoft.com/office/drawing/2014/main" id="{262ACC68-D414-4C63-B23D-8ED6F3180747}"/>
              </a:ext>
            </a:extLst>
          </p:cNvPr>
          <p:cNvSpPr/>
          <p:nvPr/>
        </p:nvSpPr>
        <p:spPr>
          <a:xfrm>
            <a:off x="6157198" y="5594578"/>
            <a:ext cx="1054360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 ♥</a:t>
            </a:r>
          </a:p>
        </p:txBody>
      </p:sp>
      <p:sp>
        <p:nvSpPr>
          <p:cNvPr id="65" name="textruta 38">
            <a:extLst>
              <a:ext uri="{FF2B5EF4-FFF2-40B4-BE49-F238E27FC236}">
                <a16:creationId xmlns:a16="http://schemas.microsoft.com/office/drawing/2014/main" id="{EC185D84-9B3B-4154-82B0-9FDC38C23E5B}"/>
              </a:ext>
            </a:extLst>
          </p:cNvPr>
          <p:cNvSpPr txBox="1"/>
          <p:nvPr/>
        </p:nvSpPr>
        <p:spPr>
          <a:xfrm>
            <a:off x="3431484" y="5559940"/>
            <a:ext cx="2606681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15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maksimit!</a:t>
            </a:r>
          </a:p>
        </p:txBody>
      </p:sp>
      <p:sp>
        <p:nvSpPr>
          <p:cNvPr id="66" name="Rektangel med rundade hörn 46">
            <a:extLst>
              <a:ext uri="{FF2B5EF4-FFF2-40B4-BE49-F238E27FC236}">
                <a16:creationId xmlns:a16="http://schemas.microsoft.com/office/drawing/2014/main" id="{1B82AC4D-B64A-42A8-86B2-D1FF2006F486}"/>
              </a:ext>
            </a:extLst>
          </p:cNvPr>
          <p:cNvSpPr/>
          <p:nvPr/>
        </p:nvSpPr>
        <p:spPr>
          <a:xfrm>
            <a:off x="6159034" y="4797565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67" name="Rektangel med rundade hörn 44">
            <a:extLst>
              <a:ext uri="{FF2B5EF4-FFF2-40B4-BE49-F238E27FC236}">
                <a16:creationId xmlns:a16="http://schemas.microsoft.com/office/drawing/2014/main" id="{1BE70742-EBCF-412F-AB5E-78422C1013CE}"/>
              </a:ext>
            </a:extLst>
          </p:cNvPr>
          <p:cNvSpPr/>
          <p:nvPr/>
        </p:nvSpPr>
        <p:spPr>
          <a:xfrm>
            <a:off x="7749279" y="4042327"/>
            <a:ext cx="1048321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800" b="1" dirty="0">
                <a:latin typeface="GillSans Bridge" panose="020B0500000000000000" pitchFamily="34" charset="0"/>
              </a:rPr>
              <a:t>1NT</a:t>
            </a:r>
            <a:endParaRPr lang="sv-SE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9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 animBg="1"/>
      <p:bldP spid="58" grpId="0"/>
      <p:bldP spid="59" grpId="0"/>
      <p:bldP spid="60" grpId="0"/>
      <p:bldP spid="61" grpId="0"/>
      <p:bldP spid="62" grpId="0" animBg="1"/>
      <p:bldP spid="63" grpId="0" animBg="1"/>
      <p:bldP spid="64" grpId="0" animBg="1"/>
      <p:bldP spid="65" grpId="0"/>
      <p:bldP spid="66" grpId="0" animBg="1"/>
      <p:bldP spid="6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7C0376-FDBB-43CC-9DD9-1335B576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Avaajalla on kaksivärikäsi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6D176B-CCAF-4C41-8E5D-489DD6F7D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616" y="1825625"/>
            <a:ext cx="2913961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1-yli-1 tai 1NT-yli-1 jälkeen avaaja näyttää toisen värinsä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alimmalla tasolla 12-17 </a:t>
            </a:r>
            <a:r>
              <a:rPr lang="fi-FI" sz="2400" dirty="0" err="1"/>
              <a:t>ap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hypyllä 3-tasolle 18+ ap. </a:t>
            </a:r>
          </a:p>
          <a:p>
            <a:pPr marL="265113" indent="0">
              <a:buNone/>
            </a:pPr>
            <a:r>
              <a:rPr lang="fi-FI" sz="2400" dirty="0"/>
              <a:t>Tarjous on </a:t>
            </a:r>
            <a:r>
              <a:rPr lang="fi-FI" sz="2400" dirty="0">
                <a:solidFill>
                  <a:srgbClr val="268135"/>
                </a:solidFill>
              </a:rPr>
              <a:t>täyspelivaatimus</a:t>
            </a:r>
            <a:r>
              <a:rPr lang="fi-FI" sz="2400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1F7EAA3-177A-481E-9881-EAF948A4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8C4B04F-8805-4314-848A-9FD4B400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1A08507-92E4-4F06-B601-78A13D40F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36</a:t>
            </a:fld>
            <a:endParaRPr lang="fi-FI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711B51F-4895-4667-A387-CBAD90023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027" y="2512034"/>
            <a:ext cx="168764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AK654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AKQ106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4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2EE7D5DC-F3F7-4C08-88CA-F7F207DEC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429" y="2470619"/>
            <a:ext cx="134331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KJ62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98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KJ852</a:t>
            </a:r>
          </a:p>
        </p:txBody>
      </p:sp>
      <p:sp>
        <p:nvSpPr>
          <p:cNvPr id="9" name="textruta 19">
            <a:extLst>
              <a:ext uri="{FF2B5EF4-FFF2-40B4-BE49-F238E27FC236}">
                <a16:creationId xmlns:a16="http://schemas.microsoft.com/office/drawing/2014/main" id="{F56D7908-FFEF-4CB5-8ABC-455334670C62}"/>
              </a:ext>
            </a:extLst>
          </p:cNvPr>
          <p:cNvSpPr txBox="1"/>
          <p:nvPr/>
        </p:nvSpPr>
        <p:spPr>
          <a:xfrm>
            <a:off x="3694027" y="1991938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10" name="textruta 20">
            <a:extLst>
              <a:ext uri="{FF2B5EF4-FFF2-40B4-BE49-F238E27FC236}">
                <a16:creationId xmlns:a16="http://schemas.microsoft.com/office/drawing/2014/main" id="{1DE82EB0-A120-4D49-ADEF-7F894D668053}"/>
              </a:ext>
            </a:extLst>
          </p:cNvPr>
          <p:cNvSpPr txBox="1"/>
          <p:nvPr/>
        </p:nvSpPr>
        <p:spPr>
          <a:xfrm>
            <a:off x="7985429" y="1947399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4E194746-1C1B-4DF6-BFC3-43CB98319EAD}"/>
              </a:ext>
            </a:extLst>
          </p:cNvPr>
          <p:cNvSpPr txBox="1">
            <a:spLocks/>
          </p:cNvSpPr>
          <p:nvPr/>
        </p:nvSpPr>
        <p:spPr>
          <a:xfrm>
            <a:off x="5557537" y="5521338"/>
            <a:ext cx="1042227" cy="578301"/>
          </a:xfrm>
          <a:prstGeom prst="roundRect">
            <a:avLst/>
          </a:prstGeom>
          <a:solidFill>
            <a:srgbClr val="0CB303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2" name="textruta 34">
            <a:extLst>
              <a:ext uri="{FF2B5EF4-FFF2-40B4-BE49-F238E27FC236}">
                <a16:creationId xmlns:a16="http://schemas.microsoft.com/office/drawing/2014/main" id="{43524C30-978E-44A3-96F9-BAD7BCDB765C}"/>
              </a:ext>
            </a:extLst>
          </p:cNvPr>
          <p:cNvSpPr txBox="1"/>
          <p:nvPr/>
        </p:nvSpPr>
        <p:spPr>
          <a:xfrm>
            <a:off x="2905925" y="4158405"/>
            <a:ext cx="260525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3" name="textruta 35">
            <a:extLst>
              <a:ext uri="{FF2B5EF4-FFF2-40B4-BE49-F238E27FC236}">
                <a16:creationId xmlns:a16="http://schemas.microsoft.com/office/drawing/2014/main" id="{9D3F261B-AC88-4365-8C5A-76BFACD87C3F}"/>
              </a:ext>
            </a:extLst>
          </p:cNvPr>
          <p:cNvSpPr txBox="1"/>
          <p:nvPr/>
        </p:nvSpPr>
        <p:spPr>
          <a:xfrm>
            <a:off x="7985429" y="4175703"/>
            <a:ext cx="409946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3+ kortin valttitukea, 6-11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36">
            <a:extLst>
              <a:ext uri="{FF2B5EF4-FFF2-40B4-BE49-F238E27FC236}">
                <a16:creationId xmlns:a16="http://schemas.microsoft.com/office/drawing/2014/main" id="{4FF3B2E2-7C95-446B-8BA3-A0831CEDB595}"/>
              </a:ext>
            </a:extLst>
          </p:cNvPr>
          <p:cNvSpPr txBox="1"/>
          <p:nvPr/>
        </p:nvSpPr>
        <p:spPr>
          <a:xfrm>
            <a:off x="3060593" y="4920266"/>
            <a:ext cx="245059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 ruutua, 18+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textruta 37">
            <a:extLst>
              <a:ext uri="{FF2B5EF4-FFF2-40B4-BE49-F238E27FC236}">
                <a16:creationId xmlns:a16="http://schemas.microsoft.com/office/drawing/2014/main" id="{235132DE-3E87-4E8C-A7A8-95581C62F604}"/>
              </a:ext>
            </a:extLst>
          </p:cNvPr>
          <p:cNvSpPr txBox="1"/>
          <p:nvPr/>
        </p:nvSpPr>
        <p:spPr>
          <a:xfrm>
            <a:off x="7985429" y="4920266"/>
            <a:ext cx="3539462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16" name="Rektangel med rundade hörn 45">
            <a:extLst>
              <a:ext uri="{FF2B5EF4-FFF2-40B4-BE49-F238E27FC236}">
                <a16:creationId xmlns:a16="http://schemas.microsoft.com/office/drawing/2014/main" id="{66D3EFF9-6FE8-4E77-95DE-300913DCB8C7}"/>
              </a:ext>
            </a:extLst>
          </p:cNvPr>
          <p:cNvSpPr/>
          <p:nvPr/>
        </p:nvSpPr>
        <p:spPr>
          <a:xfrm>
            <a:off x="6782726" y="4841814"/>
            <a:ext cx="1087599" cy="56131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BBA73E0C-60B7-4061-9643-5FE36CBFD63B}"/>
              </a:ext>
            </a:extLst>
          </p:cNvPr>
          <p:cNvSpPr/>
          <p:nvPr/>
        </p:nvSpPr>
        <p:spPr>
          <a:xfrm>
            <a:off x="5522988" y="4082337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4A24DBD0-BF8C-47C3-8568-31F346A47504}"/>
              </a:ext>
            </a:extLst>
          </p:cNvPr>
          <p:cNvSpPr/>
          <p:nvPr/>
        </p:nvSpPr>
        <p:spPr>
          <a:xfrm>
            <a:off x="5528537" y="4844435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♦</a:t>
            </a:r>
          </a:p>
        </p:txBody>
      </p:sp>
      <p:sp>
        <p:nvSpPr>
          <p:cNvPr id="19" name="Rektangel med rundade hörn 44">
            <a:extLst>
              <a:ext uri="{FF2B5EF4-FFF2-40B4-BE49-F238E27FC236}">
                <a16:creationId xmlns:a16="http://schemas.microsoft.com/office/drawing/2014/main" id="{98CFDA52-8C20-4661-BD5B-2C8AD1147EFF}"/>
              </a:ext>
            </a:extLst>
          </p:cNvPr>
          <p:cNvSpPr/>
          <p:nvPr/>
        </p:nvSpPr>
        <p:spPr>
          <a:xfrm>
            <a:off x="6822004" y="4085091"/>
            <a:ext cx="1048321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1NT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13A2BE-815B-404E-A698-BA888C74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Avaajalla on yksivärikäsi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6F259B-F9A4-4A5A-B131-4F1BF1CBF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793" y="1825625"/>
            <a:ext cx="3630673" cy="43513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i-FI" sz="2400" dirty="0"/>
              <a:t>1-yli-1 tai 1NT-yli-1 jälkeen avaaja tarjoaa uudestaan 6+ kortin värinsä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alimmalla tasolla 12-14 </a:t>
            </a:r>
            <a:r>
              <a:rPr lang="fi-FI" sz="2400" dirty="0" err="1"/>
              <a:t>ap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hypyllä 3- tasolle 15-17 </a:t>
            </a:r>
            <a:r>
              <a:rPr lang="fi-FI" sz="2400" dirty="0" err="1"/>
              <a:t>ap</a:t>
            </a:r>
            <a:endParaRPr lang="fi-FI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hypyllä 4-tasolle18+ </a:t>
            </a:r>
            <a:r>
              <a:rPr lang="fi-FI" sz="2400" dirty="0" err="1"/>
              <a:t>ap</a:t>
            </a:r>
            <a:endParaRPr lang="fi-FI" sz="2400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9D402F5-5A7D-4F61-BEE4-FB043E5B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7CFBC17-DB55-43F1-9954-70E914502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94328E-C08F-4D2B-A027-7BAE3C747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37</a:t>
            </a:fld>
            <a:endParaRPr lang="fi-FI" dirty="0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E74453EC-3A4C-4292-B9A7-F67D7280B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758" y="2387137"/>
            <a:ext cx="1624034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AQ6542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A6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54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6B165434-46B3-4195-8CE5-1D6B0D852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055" y="2387136"/>
            <a:ext cx="137858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K7652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98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KQ82</a:t>
            </a:r>
          </a:p>
        </p:txBody>
      </p:sp>
      <p:sp>
        <p:nvSpPr>
          <p:cNvPr id="9" name="textruta 19">
            <a:extLst>
              <a:ext uri="{FF2B5EF4-FFF2-40B4-BE49-F238E27FC236}">
                <a16:creationId xmlns:a16="http://schemas.microsoft.com/office/drawing/2014/main" id="{EE5020CA-AC00-4F44-9601-6849F294C89E}"/>
              </a:ext>
            </a:extLst>
          </p:cNvPr>
          <p:cNvSpPr txBox="1"/>
          <p:nvPr/>
        </p:nvSpPr>
        <p:spPr>
          <a:xfrm>
            <a:off x="4246758" y="1870075"/>
            <a:ext cx="1113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10" name="textruta 20">
            <a:extLst>
              <a:ext uri="{FF2B5EF4-FFF2-40B4-BE49-F238E27FC236}">
                <a16:creationId xmlns:a16="http://schemas.microsoft.com/office/drawing/2014/main" id="{59F52548-1A66-48C4-A8A6-C8F32979E437}"/>
              </a:ext>
            </a:extLst>
          </p:cNvPr>
          <p:cNvSpPr txBox="1"/>
          <p:nvPr/>
        </p:nvSpPr>
        <p:spPr>
          <a:xfrm>
            <a:off x="8965499" y="1875016"/>
            <a:ext cx="133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AD9D937C-3D64-45E0-8B96-123EE9F15D73}"/>
              </a:ext>
            </a:extLst>
          </p:cNvPr>
          <p:cNvSpPr txBox="1">
            <a:spLocks/>
          </p:cNvSpPr>
          <p:nvPr/>
        </p:nvSpPr>
        <p:spPr>
          <a:xfrm>
            <a:off x="7939657" y="5241226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2" name="textruta 34">
            <a:extLst>
              <a:ext uri="{FF2B5EF4-FFF2-40B4-BE49-F238E27FC236}">
                <a16:creationId xmlns:a16="http://schemas.microsoft.com/office/drawing/2014/main" id="{ED9C1E7E-D025-42EF-9F12-1575A46FD1A0}"/>
              </a:ext>
            </a:extLst>
          </p:cNvPr>
          <p:cNvSpPr txBox="1"/>
          <p:nvPr/>
        </p:nvSpPr>
        <p:spPr>
          <a:xfrm>
            <a:off x="4105656" y="3957440"/>
            <a:ext cx="231778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3" name="textruta 35">
            <a:extLst>
              <a:ext uri="{FF2B5EF4-FFF2-40B4-BE49-F238E27FC236}">
                <a16:creationId xmlns:a16="http://schemas.microsoft.com/office/drawing/2014/main" id="{8A0EFCC4-EB9A-45F1-A34F-071CDC1FEF7D}"/>
              </a:ext>
            </a:extLst>
          </p:cNvPr>
          <p:cNvSpPr txBox="1"/>
          <p:nvPr/>
        </p:nvSpPr>
        <p:spPr>
          <a:xfrm>
            <a:off x="9054055" y="3960060"/>
            <a:ext cx="3143518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Jako ei tiedossa, 6-11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36">
            <a:extLst>
              <a:ext uri="{FF2B5EF4-FFF2-40B4-BE49-F238E27FC236}">
                <a16:creationId xmlns:a16="http://schemas.microsoft.com/office/drawing/2014/main" id="{87C75B89-9D46-4097-9979-5F8C3F53B344}"/>
              </a:ext>
            </a:extLst>
          </p:cNvPr>
          <p:cNvSpPr txBox="1"/>
          <p:nvPr/>
        </p:nvSpPr>
        <p:spPr>
          <a:xfrm>
            <a:off x="3918976" y="4676441"/>
            <a:ext cx="250446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6+ pataa, 12-14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textruta 37">
            <a:extLst>
              <a:ext uri="{FF2B5EF4-FFF2-40B4-BE49-F238E27FC236}">
                <a16:creationId xmlns:a16="http://schemas.microsoft.com/office/drawing/2014/main" id="{012C9AF9-EC2A-4B20-8D97-F966318B6D9D}"/>
              </a:ext>
            </a:extLst>
          </p:cNvPr>
          <p:cNvSpPr txBox="1"/>
          <p:nvPr/>
        </p:nvSpPr>
        <p:spPr>
          <a:xfrm>
            <a:off x="9082336" y="4486687"/>
            <a:ext cx="2723870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2 pataa, 10-11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</a:p>
          <a:p>
            <a:pPr>
              <a:lnSpc>
                <a:spcPts val="2400"/>
              </a:lnSpc>
            </a:pPr>
            <a:r>
              <a:rPr lang="fi-FI" sz="2400" b="1" dirty="0">
                <a:solidFill>
                  <a:srgbClr val="F7C3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400" b="1" dirty="0" err="1">
                <a:solidFill>
                  <a:srgbClr val="F7C364"/>
                </a:solidFill>
                <a:latin typeface="GillSans Bridge" panose="020B0500000000000000" pitchFamily="34" charset="0"/>
              </a:rPr>
              <a:t>inviitti</a:t>
            </a:r>
            <a:r>
              <a:rPr lang="fi-FI" sz="2400" dirty="0">
                <a:solidFill>
                  <a:srgbClr val="F7C364"/>
                </a:solidFill>
                <a:latin typeface="GillSans Bridge" panose="020B0500000000000000" pitchFamily="34" charset="0"/>
              </a:rPr>
              <a:t> </a:t>
            </a: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EB1536F4-8359-413B-B212-A5019378523E}"/>
              </a:ext>
            </a:extLst>
          </p:cNvPr>
          <p:cNvSpPr/>
          <p:nvPr/>
        </p:nvSpPr>
        <p:spPr>
          <a:xfrm>
            <a:off x="6501190" y="3848874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75010577-BDBF-4203-AB7F-EA7C4B6E24EF}"/>
              </a:ext>
            </a:extLst>
          </p:cNvPr>
          <p:cNvSpPr/>
          <p:nvPr/>
        </p:nvSpPr>
        <p:spPr>
          <a:xfrm>
            <a:off x="7911139" y="4551590"/>
            <a:ext cx="1054360" cy="582385"/>
          </a:xfrm>
          <a:prstGeom prst="roundRect">
            <a:avLst/>
          </a:prstGeom>
          <a:ln w="28575">
            <a:solidFill>
              <a:srgbClr val="F7C3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0F014994-237E-4A87-8414-11BAE96287A4}"/>
              </a:ext>
            </a:extLst>
          </p:cNvPr>
          <p:cNvSpPr/>
          <p:nvPr/>
        </p:nvSpPr>
        <p:spPr>
          <a:xfrm>
            <a:off x="6507412" y="5254689"/>
            <a:ext cx="1054360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19" name="textruta 63">
            <a:extLst>
              <a:ext uri="{FF2B5EF4-FFF2-40B4-BE49-F238E27FC236}">
                <a16:creationId xmlns:a16="http://schemas.microsoft.com/office/drawing/2014/main" id="{7C9A92C6-306B-41F5-B7DD-80428EC9193C}"/>
              </a:ext>
            </a:extLst>
          </p:cNvPr>
          <p:cNvSpPr txBox="1"/>
          <p:nvPr/>
        </p:nvSpPr>
        <p:spPr>
          <a:xfrm>
            <a:off x="4246758" y="5344375"/>
            <a:ext cx="2176678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14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maksimit!</a:t>
            </a:r>
          </a:p>
        </p:txBody>
      </p:sp>
      <p:sp>
        <p:nvSpPr>
          <p:cNvPr id="20" name="Rektangel med rundade hörn 46">
            <a:extLst>
              <a:ext uri="{FF2B5EF4-FFF2-40B4-BE49-F238E27FC236}">
                <a16:creationId xmlns:a16="http://schemas.microsoft.com/office/drawing/2014/main" id="{1EAAF54B-60D9-42C8-BF47-92A375942FE1}"/>
              </a:ext>
            </a:extLst>
          </p:cNvPr>
          <p:cNvSpPr/>
          <p:nvPr/>
        </p:nvSpPr>
        <p:spPr>
          <a:xfrm>
            <a:off x="6512625" y="4541455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21" name="Rektangel med rundade hörn 44">
            <a:extLst>
              <a:ext uri="{FF2B5EF4-FFF2-40B4-BE49-F238E27FC236}">
                <a16:creationId xmlns:a16="http://schemas.microsoft.com/office/drawing/2014/main" id="{514FE447-1B56-4B58-8B89-6DEA880F411F}"/>
              </a:ext>
            </a:extLst>
          </p:cNvPr>
          <p:cNvSpPr/>
          <p:nvPr/>
        </p:nvSpPr>
        <p:spPr>
          <a:xfrm>
            <a:off x="7918736" y="3879717"/>
            <a:ext cx="1048321" cy="5613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1NT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1AC5E3C-634A-46E1-8154-557B731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219314-FFE0-4249-86DC-69C5DDFC6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11CF8B-787E-4F76-99F0-901387FC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93FC03-6CA5-483D-BFDC-728697DE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38</a:t>
            </a:fld>
            <a:endParaRPr lang="fi-FI"/>
          </a:p>
        </p:txBody>
      </p:sp>
      <p:sp>
        <p:nvSpPr>
          <p:cNvPr id="11" name="textruta 36">
            <a:extLst>
              <a:ext uri="{FF2B5EF4-FFF2-40B4-BE49-F238E27FC236}">
                <a16:creationId xmlns:a16="http://schemas.microsoft.com/office/drawing/2014/main" id="{4FF7ED7E-C7E9-4B34-8613-DADA4AC69077}"/>
              </a:ext>
            </a:extLst>
          </p:cNvPr>
          <p:cNvSpPr txBox="1"/>
          <p:nvPr/>
        </p:nvSpPr>
        <p:spPr>
          <a:xfrm>
            <a:off x="838200" y="1552168"/>
            <a:ext cx="397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C00000"/>
                </a:solidFill>
                <a:latin typeface="GillSans Bridge" panose="020B0500000000000000" pitchFamily="34" charset="0"/>
              </a:rPr>
              <a:t>Vastaajan ensimmäinen tarjous</a:t>
            </a:r>
          </a:p>
        </p:txBody>
      </p:sp>
      <p:sp>
        <p:nvSpPr>
          <p:cNvPr id="12" name="textruta 37">
            <a:extLst>
              <a:ext uri="{FF2B5EF4-FFF2-40B4-BE49-F238E27FC236}">
                <a16:creationId xmlns:a16="http://schemas.microsoft.com/office/drawing/2014/main" id="{3ED1D563-9E54-432E-A8CD-9E85F8621FFB}"/>
              </a:ext>
            </a:extLst>
          </p:cNvPr>
          <p:cNvSpPr txBox="1"/>
          <p:nvPr/>
        </p:nvSpPr>
        <p:spPr>
          <a:xfrm>
            <a:off x="852133" y="2081912"/>
            <a:ext cx="9024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  <a:tab pos="5738813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1-yli-1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6+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4+kortin väri</a:t>
            </a:r>
            <a:r>
              <a:rPr lang="fi-FI" sz="2400" dirty="0">
                <a:solidFill>
                  <a:srgbClr val="03A600"/>
                </a:solidFill>
                <a:latin typeface="GillSans Bridge" panose="020B0500000000000000" pitchFamily="34" charset="0"/>
              </a:rPr>
              <a:t>	</a:t>
            </a:r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Kierrosvaatimus</a:t>
            </a:r>
          </a:p>
          <a:p>
            <a:pPr>
              <a:tabLst>
                <a:tab pos="1614488" algn="l"/>
                <a:tab pos="5738813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1NT-yli-1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	6-11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ei 3+ valttituki,</a:t>
            </a:r>
            <a:br>
              <a:rPr lang="fi-FI" sz="2400" dirty="0">
                <a:latin typeface="GillSans Bridge" panose="020B0500000000000000" pitchFamily="34" charset="0"/>
              </a:rPr>
            </a:br>
            <a:r>
              <a:rPr lang="fi-FI" sz="2400" dirty="0"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ei tarjottavaa väriä yhden tasolla</a:t>
            </a:r>
            <a:r>
              <a:rPr lang="fi-FI" sz="2400" dirty="0">
                <a:latin typeface="GillSans Bridge" panose="020B0500000000000000" pitchFamily="34" charset="0"/>
              </a:rPr>
              <a:t>	</a:t>
            </a:r>
            <a:r>
              <a:rPr lang="fi-FI" sz="2400" b="1" dirty="0">
                <a:solidFill>
                  <a:srgbClr val="C00000"/>
                </a:solidFill>
                <a:latin typeface="GillSans Bridge" panose="020B0500000000000000" pitchFamily="34" charset="0"/>
              </a:rPr>
              <a:t>Ei vaatimus</a:t>
            </a:r>
          </a:p>
          <a:p>
            <a:pPr>
              <a:tabLst>
                <a:tab pos="1614488" algn="l"/>
                <a:tab pos="5738813" algn="l"/>
                <a:tab pos="6096000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2-yli-1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10+ap, 4+kortin väri	</a:t>
            </a:r>
            <a:r>
              <a:rPr lang="fi-FI" sz="2400" dirty="0">
                <a:solidFill>
                  <a:srgbClr val="268135"/>
                </a:solidFill>
                <a:latin typeface="GillSans Bridge" panose="020B0500000000000000" pitchFamily="34" charset="0"/>
              </a:rPr>
              <a:t>Melkein</a:t>
            </a:r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 täyspelivaatimus</a:t>
            </a:r>
          </a:p>
        </p:txBody>
      </p:sp>
      <p:sp>
        <p:nvSpPr>
          <p:cNvPr id="13" name="textruta 42">
            <a:extLst>
              <a:ext uri="{FF2B5EF4-FFF2-40B4-BE49-F238E27FC236}">
                <a16:creationId xmlns:a16="http://schemas.microsoft.com/office/drawing/2014/main" id="{8FBD98FA-9B04-4D5C-AF5C-76727B288221}"/>
              </a:ext>
            </a:extLst>
          </p:cNvPr>
          <p:cNvSpPr txBox="1"/>
          <p:nvPr/>
        </p:nvSpPr>
        <p:spPr>
          <a:xfrm>
            <a:off x="968653" y="2310781"/>
            <a:ext cx="1847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17">
            <a:extLst>
              <a:ext uri="{FF2B5EF4-FFF2-40B4-BE49-F238E27FC236}">
                <a16:creationId xmlns:a16="http://schemas.microsoft.com/office/drawing/2014/main" id="{48F81A1E-1EC2-4722-9426-F1AF207FDAE7}"/>
              </a:ext>
            </a:extLst>
          </p:cNvPr>
          <p:cNvSpPr txBox="1"/>
          <p:nvPr/>
        </p:nvSpPr>
        <p:spPr>
          <a:xfrm>
            <a:off x="838200" y="3743292"/>
            <a:ext cx="6128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C00000"/>
                </a:solidFill>
                <a:latin typeface="GillSans Bridge" panose="020B0500000000000000" pitchFamily="34" charset="0"/>
              </a:rPr>
              <a:t>Avaajan toinen tarjous 1-yli-1 </a:t>
            </a:r>
            <a:r>
              <a:rPr lang="fi-FI" sz="2400" b="1" dirty="0" err="1">
                <a:solidFill>
                  <a:srgbClr val="C00000"/>
                </a:solidFill>
                <a:latin typeface="GillSans Bridge" panose="020B0500000000000000" pitchFamily="34" charset="0"/>
              </a:rPr>
              <a:t>jäkeen</a:t>
            </a:r>
            <a:r>
              <a:rPr lang="fi-FI" sz="2400" b="1" dirty="0">
                <a:solidFill>
                  <a:srgbClr val="C000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C00000"/>
                </a:solidFill>
                <a:latin typeface="GillSans Bridge" panose="020B0500000000000000" pitchFamily="34" charset="0"/>
              </a:rPr>
              <a:t>(1NT-yli-1)</a:t>
            </a:r>
          </a:p>
        </p:txBody>
      </p:sp>
      <p:sp>
        <p:nvSpPr>
          <p:cNvPr id="15" name="textruta 21">
            <a:extLst>
              <a:ext uri="{FF2B5EF4-FFF2-40B4-BE49-F238E27FC236}">
                <a16:creationId xmlns:a16="http://schemas.microsoft.com/office/drawing/2014/main" id="{14E5F07E-7AAF-425B-97A3-437D858651B3}"/>
              </a:ext>
            </a:extLst>
          </p:cNvPr>
          <p:cNvSpPr txBox="1"/>
          <p:nvPr/>
        </p:nvSpPr>
        <p:spPr>
          <a:xfrm>
            <a:off x="842802" y="4186546"/>
            <a:ext cx="85093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957513" algn="l"/>
                <a:tab pos="4665663" algn="l"/>
                <a:tab pos="6102350" algn="l"/>
                <a:tab pos="7529513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näyttää 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kätensä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seuraavassa järjestyksessä:</a:t>
            </a:r>
          </a:p>
          <a:p>
            <a:pPr>
              <a:tabLst>
                <a:tab pos="2957513" algn="l"/>
                <a:tab pos="4665663" algn="l"/>
                <a:tab pos="6102350" algn="l"/>
                <a:tab pos="7529513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	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12-14 </a:t>
            </a:r>
            <a:r>
              <a:rPr lang="fi-FI" sz="20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	15-17 </a:t>
            </a:r>
            <a:r>
              <a:rPr lang="fi-FI" sz="20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	18+ </a:t>
            </a:r>
            <a:r>
              <a:rPr lang="fi-FI" sz="20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marL="457200" indent="-457200">
              <a:buFont typeface="+mj-lt"/>
              <a:buAutoNum type="arabicPeriod"/>
              <a:tabLst>
                <a:tab pos="1343025" algn="l"/>
                <a:tab pos="2957513" algn="l"/>
                <a:tab pos="4841875" algn="l"/>
                <a:tab pos="6280150" algn="l"/>
                <a:tab pos="77168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Valttituki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– </a:t>
            </a:r>
            <a:r>
              <a:rPr lang="fi-FI" sz="2400" dirty="0">
                <a:latin typeface="GillSans Bridge" panose="020B0500000000000000" pitchFamily="34" charset="0"/>
              </a:rPr>
              <a:t>1♠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latin typeface="GillSans Bridge" panose="020B0500000000000000" pitchFamily="34" charset="0"/>
              </a:rPr>
              <a:t>2♠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latin typeface="GillSans Bridge" panose="020B0500000000000000" pitchFamily="34" charset="0"/>
              </a:rPr>
              <a:t>3♠	4♠</a:t>
            </a:r>
          </a:p>
          <a:p>
            <a:pPr marL="457200" indent="-457200">
              <a:buFont typeface="+mj-lt"/>
              <a:buAutoNum type="arabicPeriod"/>
              <a:tabLst>
                <a:tab pos="1343025" algn="l"/>
                <a:tab pos="2957513" algn="l"/>
                <a:tab pos="4841875" algn="l"/>
                <a:tab pos="6280150" algn="l"/>
                <a:tab pos="77168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Kaksivärikäsi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400" dirty="0">
                <a:latin typeface="GillSans Bridge" panose="020B0500000000000000" pitchFamily="34" charset="0"/>
              </a:rPr>
              <a:t>1♠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latin typeface="GillSans Bridge" panose="020B0500000000000000" pitchFamily="34" charset="0"/>
              </a:rPr>
              <a:t>2♣	2♣	3♣</a:t>
            </a:r>
          </a:p>
          <a:p>
            <a:pPr marL="457200" indent="-457200">
              <a:buFont typeface="+mj-lt"/>
              <a:buAutoNum type="arabicPeriod"/>
              <a:tabLst>
                <a:tab pos="1343025" algn="l"/>
                <a:tab pos="2957513" algn="l"/>
                <a:tab pos="4841875" algn="l"/>
                <a:tab pos="6280150" algn="l"/>
                <a:tab pos="77168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Yksivärikäsi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400" dirty="0">
                <a:latin typeface="GillSans Bridge" panose="020B0500000000000000" pitchFamily="34" charset="0"/>
              </a:rPr>
              <a:t>1♠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2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	3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	4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</a:p>
          <a:p>
            <a:pPr marL="457200" indent="-457200">
              <a:buFont typeface="+mj-lt"/>
              <a:buAutoNum type="arabicPeriod"/>
              <a:tabLst>
                <a:tab pos="1343025" algn="l"/>
                <a:tab pos="2957513" algn="l"/>
                <a:tab pos="4841875" algn="l"/>
                <a:tab pos="6280150" algn="l"/>
                <a:tab pos="77168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Tasainen käsi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400" dirty="0">
                <a:latin typeface="GillSans Bridge" panose="020B0500000000000000" pitchFamily="34" charset="0"/>
              </a:rPr>
              <a:t>1♠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400" dirty="0">
                <a:latin typeface="GillSans Bridge" panose="020B0500000000000000" pitchFamily="34" charset="0"/>
              </a:rPr>
              <a:t>1NT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	</a:t>
            </a:r>
            <a:r>
              <a:rPr lang="fi-FI" sz="2400" dirty="0">
                <a:latin typeface="GillSans Bridge" panose="020B0500000000000000" pitchFamily="34" charset="0"/>
              </a:rPr>
              <a:t>2NT</a:t>
            </a:r>
          </a:p>
        </p:txBody>
      </p:sp>
    </p:spTree>
    <p:extLst>
      <p:ext uri="{BB962C8B-B14F-4D97-AF65-F5344CB8AC3E}">
        <p14:creationId xmlns:p14="http://schemas.microsoft.com/office/powerpoint/2010/main" val="6115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2424308-3DF1-4A63-9D6F-3802F5DB7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Kahdennukset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31543B-206C-4608-9EC7-7ACA5BF30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C9D1363-17F6-4A1C-B4E8-FC4C984D5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01EE429-B743-4253-BE76-F78D4184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F575429-430D-4C45-8DBD-8352FBD3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1920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40E855-43F1-4F70-9AEC-11C0CEC8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1 väri</a:t>
            </a:r>
            <a:br>
              <a:rPr lang="fi-FI" dirty="0"/>
            </a:br>
            <a:r>
              <a:rPr lang="fi-FI" dirty="0"/>
              <a:t>Valttikorotuksia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ABAE72A-5822-4343-AD9A-BCDD3EAB2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A463B8F-DD8D-4887-968B-D6EF7BFB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E6088A-3F47-4260-A3F9-DB1EF58AE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8C5B61-AA56-4187-B2E9-4C5E7329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69955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2349804-42A2-4641-AC5E-339C6D82D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46845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400" dirty="0"/>
              <a:t>Vasemman puoleinen vastustaja avaa 1 väri.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Sinun kahdennus on </a:t>
            </a:r>
            <a:r>
              <a:rPr lang="fi-FI" sz="2400" dirty="0">
                <a:solidFill>
                  <a:srgbClr val="D2232B"/>
                </a:solidFill>
              </a:rPr>
              <a:t>ilmaisukahdennus, </a:t>
            </a:r>
            <a:r>
              <a:rPr lang="fi-FI" sz="2400" dirty="0"/>
              <a:t>joka vaatii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3+ korttia kaikissa tarjoamattomissa väreissä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400" dirty="0"/>
              <a:t>12+ </a:t>
            </a:r>
            <a:r>
              <a:rPr lang="fi-FI" sz="2400" dirty="0" err="1"/>
              <a:t>ap</a:t>
            </a:r>
            <a:endParaRPr lang="fi-FI" sz="2400" dirty="0"/>
          </a:p>
          <a:p>
            <a:pPr marL="0" indent="0">
              <a:buNone/>
            </a:pPr>
            <a:endParaRPr lang="fi-FI" sz="2400" dirty="0"/>
          </a:p>
        </p:txBody>
      </p:sp>
      <p:pic>
        <p:nvPicPr>
          <p:cNvPr id="9" name="Sisällön paikkamerkki 8" descr="Kuva, joka sisältää kohteen teksti, kuningatar, käyntikortti, clipart-kuva&#10;&#10;Kuvaus luotu automaattisesti">
            <a:extLst>
              <a:ext uri="{FF2B5EF4-FFF2-40B4-BE49-F238E27FC236}">
                <a16:creationId xmlns:a16="http://schemas.microsoft.com/office/drawing/2014/main" id="{19CF06DA-DE9A-4707-921C-C68BEDA6D7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08511"/>
            <a:ext cx="5181600" cy="2585566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471F39AA-B926-4F37-8EA2-148F013C2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Ilmaisukahdennus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9A2FB01-7B4D-4C3C-9AF0-2545F94B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67858C5-D4D9-4C4F-A952-8890A6E2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65978B3-A9E5-45C7-8215-8CDC1AB13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40</a:t>
            </a:fld>
            <a:endParaRPr lang="fi-FI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18302C23-5650-48C9-B4BA-6904EF256B97}"/>
              </a:ext>
            </a:extLst>
          </p:cNvPr>
          <p:cNvSpPr txBox="1">
            <a:spLocks/>
          </p:cNvSpPr>
          <p:nvPr/>
        </p:nvSpPr>
        <p:spPr>
          <a:xfrm>
            <a:off x="838200" y="3151188"/>
            <a:ext cx="5181600" cy="2142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20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8585A"/>
                </a:solidFill>
                <a:latin typeface="GillSans Bridge" panose="020B0500000000000000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9502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C49118-B5DB-459C-AF1C-87AC8D2D8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Partnerin tarjous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0341D80-384C-4B6E-BFB3-5202F3B6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D7D5419-B108-4A68-8926-1629C1F7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FC1625B-2C9B-4CDA-9A5A-8F0B8F56F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41</a:t>
            </a:fld>
            <a:endParaRPr lang="fi-FI"/>
          </a:p>
        </p:txBody>
      </p:sp>
      <p:sp>
        <p:nvSpPr>
          <p:cNvPr id="6" name="textruta 47">
            <a:extLst>
              <a:ext uri="{FF2B5EF4-FFF2-40B4-BE49-F238E27FC236}">
                <a16:creationId xmlns:a16="http://schemas.microsoft.com/office/drawing/2014/main" id="{54A11976-F66F-4176-8AF6-D8B04B023593}"/>
              </a:ext>
            </a:extLst>
          </p:cNvPr>
          <p:cNvSpPr txBox="1"/>
          <p:nvPr/>
        </p:nvSpPr>
        <p:spPr>
          <a:xfrm>
            <a:off x="1881742" y="2088484"/>
            <a:ext cx="6142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Olet Etelä. Mitä tarjoat seuraavilla käsillä?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4F0CE60F-F205-4454-A8BF-BA414C0BD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12" y="2741864"/>
            <a:ext cx="132728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97643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Q102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832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63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C50FC381-224E-46B6-8BE5-163C84D2C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635" y="2791322"/>
            <a:ext cx="129971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AJ543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AJ65</a:t>
            </a:r>
          </a:p>
        </p:txBody>
      </p:sp>
      <p:sp>
        <p:nvSpPr>
          <p:cNvPr id="9" name="textruta 49">
            <a:extLst>
              <a:ext uri="{FF2B5EF4-FFF2-40B4-BE49-F238E27FC236}">
                <a16:creationId xmlns:a16="http://schemas.microsoft.com/office/drawing/2014/main" id="{40046191-3A28-4142-8BFB-F3CF1B869802}"/>
              </a:ext>
            </a:extLst>
          </p:cNvPr>
          <p:cNvSpPr txBox="1"/>
          <p:nvPr/>
        </p:nvSpPr>
        <p:spPr>
          <a:xfrm>
            <a:off x="185435" y="5215716"/>
            <a:ext cx="3171253" cy="1019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0-5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Pisin väri</a:t>
            </a:r>
          </a:p>
          <a:p>
            <a:pPr algn="ctr">
              <a:lnSpc>
                <a:spcPts val="2400"/>
              </a:lnSpc>
            </a:pP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9A6C5CDB-D65C-4D4D-A73B-00015EADB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07" y="2803766"/>
            <a:ext cx="129971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AJ543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7652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Q76</a:t>
            </a:r>
          </a:p>
        </p:txBody>
      </p:sp>
      <p:sp>
        <p:nvSpPr>
          <p:cNvPr id="11" name="textruta 70">
            <a:extLst>
              <a:ext uri="{FF2B5EF4-FFF2-40B4-BE49-F238E27FC236}">
                <a16:creationId xmlns:a16="http://schemas.microsoft.com/office/drawing/2014/main" id="{657187B9-23A7-4C5C-AAD4-21C1CB2CBC63}"/>
              </a:ext>
            </a:extLst>
          </p:cNvPr>
          <p:cNvSpPr txBox="1"/>
          <p:nvPr/>
        </p:nvSpPr>
        <p:spPr>
          <a:xfrm>
            <a:off x="3817071" y="5215716"/>
            <a:ext cx="2049087" cy="1018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11-12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4+pataa</a:t>
            </a:r>
          </a:p>
          <a:p>
            <a:pPr algn="ctr">
              <a:lnSpc>
                <a:spcPts val="2400"/>
              </a:lnSpc>
            </a:pPr>
            <a:r>
              <a:rPr lang="fi-FI" sz="2400" b="1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400" b="1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400" b="1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74">
            <a:extLst>
              <a:ext uri="{FF2B5EF4-FFF2-40B4-BE49-F238E27FC236}">
                <a16:creationId xmlns:a16="http://schemas.microsoft.com/office/drawing/2014/main" id="{7B9D341E-4A8B-4878-91CB-F462F5D4FCD3}"/>
              </a:ext>
            </a:extLst>
          </p:cNvPr>
          <p:cNvSpPr txBox="1"/>
          <p:nvPr/>
        </p:nvSpPr>
        <p:spPr>
          <a:xfrm>
            <a:off x="6281192" y="5215716"/>
            <a:ext cx="3171253" cy="1019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13+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hp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4+pataa</a:t>
            </a:r>
          </a:p>
          <a:p>
            <a:pPr algn="ctr">
              <a:lnSpc>
                <a:spcPts val="2400"/>
              </a:lnSpc>
            </a:pP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13" name="Rektangel med rundade hörn 46">
            <a:extLst>
              <a:ext uri="{FF2B5EF4-FFF2-40B4-BE49-F238E27FC236}">
                <a16:creationId xmlns:a16="http://schemas.microsoft.com/office/drawing/2014/main" id="{303EF632-B38C-44D5-AEB6-5DAB92ED1767}"/>
              </a:ext>
            </a:extLst>
          </p:cNvPr>
          <p:cNvSpPr/>
          <p:nvPr/>
        </p:nvSpPr>
        <p:spPr>
          <a:xfrm>
            <a:off x="1222312" y="4460156"/>
            <a:ext cx="1054360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A0C9D96A-15A1-4676-8CF5-701A5550625F}"/>
              </a:ext>
            </a:extLst>
          </p:cNvPr>
          <p:cNvSpPr/>
          <p:nvPr/>
        </p:nvSpPr>
        <p:spPr>
          <a:xfrm>
            <a:off x="4270307" y="4503700"/>
            <a:ext cx="1054360" cy="582385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</a:t>
            </a: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90F03620-C061-401F-A36D-E5605D6B3FA4}"/>
              </a:ext>
            </a:extLst>
          </p:cNvPr>
          <p:cNvSpPr/>
          <p:nvPr/>
        </p:nvSpPr>
        <p:spPr>
          <a:xfrm>
            <a:off x="7339635" y="4497478"/>
            <a:ext cx="1054360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grpSp>
        <p:nvGrpSpPr>
          <p:cNvPr id="22" name="Grupp 6">
            <a:extLst>
              <a:ext uri="{FF2B5EF4-FFF2-40B4-BE49-F238E27FC236}">
                <a16:creationId xmlns:a16="http://schemas.microsoft.com/office/drawing/2014/main" id="{E594BB67-857C-473B-BFF7-4A341DE81C26}"/>
              </a:ext>
            </a:extLst>
          </p:cNvPr>
          <p:cNvGrpSpPr/>
          <p:nvPr/>
        </p:nvGrpSpPr>
        <p:grpSpPr>
          <a:xfrm>
            <a:off x="6319932" y="1259633"/>
            <a:ext cx="2514619" cy="531845"/>
            <a:chOff x="5928046" y="1259633"/>
            <a:chExt cx="2514619" cy="531845"/>
          </a:xfrm>
        </p:grpSpPr>
        <p:sp>
          <p:nvSpPr>
            <p:cNvPr id="23" name="Rektangel med rundade hörn 46">
              <a:extLst>
                <a:ext uri="{FF2B5EF4-FFF2-40B4-BE49-F238E27FC236}">
                  <a16:creationId xmlns:a16="http://schemas.microsoft.com/office/drawing/2014/main" id="{5003DEFD-D826-458F-8DAB-D6CB02E594B3}"/>
                </a:ext>
              </a:extLst>
            </p:cNvPr>
            <p:cNvSpPr/>
            <p:nvPr/>
          </p:nvSpPr>
          <p:spPr>
            <a:xfrm>
              <a:off x="5928046" y="1345978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1 ♥</a:t>
              </a:r>
            </a:p>
          </p:txBody>
        </p:sp>
        <p:sp>
          <p:nvSpPr>
            <p:cNvPr id="24" name="Platshållare för innehåll 2">
              <a:extLst>
                <a:ext uri="{FF2B5EF4-FFF2-40B4-BE49-F238E27FC236}">
                  <a16:creationId xmlns:a16="http://schemas.microsoft.com/office/drawing/2014/main" id="{44CF4820-7FF3-444C-80B4-E41135524174}"/>
                </a:ext>
              </a:extLst>
            </p:cNvPr>
            <p:cNvSpPr txBox="1">
              <a:spLocks/>
            </p:cNvSpPr>
            <p:nvPr/>
          </p:nvSpPr>
          <p:spPr>
            <a:xfrm>
              <a:off x="7601253" y="1331899"/>
              <a:ext cx="841412" cy="434523"/>
            </a:xfrm>
            <a:prstGeom prst="roundRect">
              <a:avLst/>
            </a:prstGeom>
            <a:solidFill>
              <a:srgbClr val="00B642"/>
            </a:solidFill>
            <a:ln>
              <a:solidFill>
                <a:srgbClr val="0CB303"/>
              </a:solidFill>
            </a:ln>
          </p:spPr>
          <p:txBody>
            <a:bodyPr vert="horz" lIns="36000" tIns="36000" rIns="36000" bIns="0" rtlCol="0" anchor="ctr" anchorCtr="1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2400" b="1" dirty="0">
                  <a:solidFill>
                    <a:schemeClr val="bg1"/>
                  </a:solidFill>
                  <a:latin typeface="GillSans Bridge" panose="020B0500000000000000" pitchFamily="34" charset="0"/>
                </a:rPr>
                <a:t>Pass</a:t>
              </a:r>
            </a:p>
          </p:txBody>
        </p:sp>
        <p:sp>
          <p:nvSpPr>
            <p:cNvPr id="25" name="Rektangel med rundade hörn 4">
              <a:extLst>
                <a:ext uri="{FF2B5EF4-FFF2-40B4-BE49-F238E27FC236}">
                  <a16:creationId xmlns:a16="http://schemas.microsoft.com/office/drawing/2014/main" id="{C074F244-6703-4A09-BFC8-3BEDCF05FAAA}"/>
                </a:ext>
              </a:extLst>
            </p:cNvPr>
            <p:cNvSpPr/>
            <p:nvPr/>
          </p:nvSpPr>
          <p:spPr>
            <a:xfrm>
              <a:off x="6830008" y="1259633"/>
              <a:ext cx="634482" cy="531845"/>
            </a:xfrm>
            <a:prstGeom prst="roundRect">
              <a:avLst/>
            </a:prstGeom>
            <a:solidFill>
              <a:srgbClr val="26813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algn="ctr"/>
              <a:endParaRPr lang="fi-FI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GillSans Bridge" panose="020B0500000000000000" pitchFamily="34" charset="0"/>
              </a:endParaRPr>
            </a:p>
          </p:txBody>
        </p:sp>
      </p:grpSp>
      <p:sp>
        <p:nvSpPr>
          <p:cNvPr id="26" name="textruta 43">
            <a:extLst>
              <a:ext uri="{FF2B5EF4-FFF2-40B4-BE49-F238E27FC236}">
                <a16:creationId xmlns:a16="http://schemas.microsoft.com/office/drawing/2014/main" id="{24A21651-938A-4DCB-9C4B-7AA9216ADA9C}"/>
              </a:ext>
            </a:extLst>
          </p:cNvPr>
          <p:cNvSpPr txBox="1"/>
          <p:nvPr/>
        </p:nvSpPr>
        <p:spPr>
          <a:xfrm>
            <a:off x="5758111" y="654585"/>
            <a:ext cx="125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>
                <a:solidFill>
                  <a:srgbClr val="58585A"/>
                </a:solidFill>
                <a:latin typeface="GillSans Bridge" panose="020B0500000000000000" pitchFamily="34" charset="0"/>
              </a:rPr>
              <a:t>L/Ei kukaan</a:t>
            </a:r>
          </a:p>
        </p:txBody>
      </p:sp>
      <p:sp>
        <p:nvSpPr>
          <p:cNvPr id="27" name="Platshållare för innehåll 2">
            <a:extLst>
              <a:ext uri="{FF2B5EF4-FFF2-40B4-BE49-F238E27FC236}">
                <a16:creationId xmlns:a16="http://schemas.microsoft.com/office/drawing/2014/main" id="{29C9EDFD-1CB0-4DE5-BE64-804A65827C17}"/>
              </a:ext>
            </a:extLst>
          </p:cNvPr>
          <p:cNvSpPr txBox="1">
            <a:spLocks/>
          </p:cNvSpPr>
          <p:nvPr/>
        </p:nvSpPr>
        <p:spPr>
          <a:xfrm>
            <a:off x="7183975" y="671747"/>
            <a:ext cx="710319" cy="452033"/>
          </a:xfrm>
          <a:prstGeom prst="roundRect">
            <a:avLst/>
          </a:prstGeom>
          <a:solidFill>
            <a:srgbClr val="D2232D"/>
          </a:solidFill>
          <a:ln>
            <a:solidFill>
              <a:srgbClr val="D2232D"/>
            </a:solidFill>
          </a:ln>
        </p:spPr>
        <p:txBody>
          <a:bodyPr vert="horz" lIns="36000" tIns="36000" rIns="36000" bIns="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6985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E2EE83-B044-40EA-9AF7-5E27C986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dirty="0"/>
              <a:t>Partnerin vastaus pidolla avausvärissä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9AC3410-B868-49DA-81F1-42C090BD1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Mitä tarjoat etelänä, seuraavassa tarjoussarjassa, kun partneri on ilmaisukahdentanut?</a:t>
            </a:r>
          </a:p>
        </p:txBody>
      </p:sp>
      <p:pic>
        <p:nvPicPr>
          <p:cNvPr id="12" name="Sisällön paikkamerkki 11">
            <a:extLst>
              <a:ext uri="{FF2B5EF4-FFF2-40B4-BE49-F238E27FC236}">
                <a16:creationId xmlns:a16="http://schemas.microsoft.com/office/drawing/2014/main" id="{D0CC0769-2642-4FA4-8EAD-D8436AC4B9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2466" y="2536866"/>
            <a:ext cx="2932430" cy="1261981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3E5D57E8-160C-4887-BF3E-EBCFD1D3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4FDBA426-4491-4124-9EC6-08E3C7D55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3641B994-FF9E-4116-B90F-ADBE31EDF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42</a:t>
            </a:fld>
            <a:endParaRPr lang="fi-FI"/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51F27812-5206-4917-A8EF-BE4A0CFE0BB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1772226" y="4216400"/>
            <a:ext cx="3289736" cy="1979613"/>
          </a:xfrm>
          <a:prstGeom prst="rect">
            <a:avLst/>
          </a:prstGeom>
        </p:spPr>
      </p:pic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0915FB81-E426-44C5-B805-140B820543C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Pito avausvärissä ja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Sisällön paikkamerkki 9">
            <a:extLst>
              <a:ext uri="{FF2B5EF4-FFF2-40B4-BE49-F238E27FC236}">
                <a16:creationId xmlns:a16="http://schemas.microsoft.com/office/drawing/2014/main" id="{4B270913-24B1-4BDB-B4C8-EEE622E1A13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486740" y="1865641"/>
            <a:ext cx="4554107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2A808F8-566D-4388-BB3F-24304B11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Ilmaisukahdennus muuttuu rankaisuksi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BADB48-0037-486D-B1EF-EB06B1CE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98D53D9-57D3-4B0D-AF07-D87A3317C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0E8ED9-793D-4960-9375-BDA2C50A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43</a:t>
            </a:fld>
            <a:endParaRPr lang="fi-FI"/>
          </a:p>
        </p:txBody>
      </p:sp>
      <p:sp>
        <p:nvSpPr>
          <p:cNvPr id="10" name="textruta 80">
            <a:extLst>
              <a:ext uri="{FF2B5EF4-FFF2-40B4-BE49-F238E27FC236}">
                <a16:creationId xmlns:a16="http://schemas.microsoft.com/office/drawing/2014/main" id="{8810A2EB-D3D0-4928-A22E-F00326392D0D}"/>
              </a:ext>
            </a:extLst>
          </p:cNvPr>
          <p:cNvSpPr txBox="1"/>
          <p:nvPr/>
        </p:nvSpPr>
        <p:spPr>
          <a:xfrm>
            <a:off x="5591586" y="5850234"/>
            <a:ext cx="634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Länsi 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muuttaa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ilmaisukahdennuksen </a:t>
            </a:r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rankaisuksi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!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642651CD-CA63-4C51-8AED-B1BA40B0C3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0316" y="1825625"/>
            <a:ext cx="3717368" cy="4351338"/>
          </a:xfrm>
          <a:prstGeom prst="rect">
            <a:avLst/>
          </a:prstGeom>
        </p:spPr>
      </p:pic>
      <p:sp>
        <p:nvSpPr>
          <p:cNvPr id="27" name="Rektangel med rundade hörn 46">
            <a:extLst>
              <a:ext uri="{FF2B5EF4-FFF2-40B4-BE49-F238E27FC236}">
                <a16:creationId xmlns:a16="http://schemas.microsoft.com/office/drawing/2014/main" id="{96EC0F2F-C303-49F2-AF32-9B81745AF3A3}"/>
              </a:ext>
            </a:extLst>
          </p:cNvPr>
          <p:cNvSpPr/>
          <p:nvPr/>
        </p:nvSpPr>
        <p:spPr>
          <a:xfrm>
            <a:off x="7920677" y="2665067"/>
            <a:ext cx="782219" cy="445128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28" name="textruta 75">
            <a:extLst>
              <a:ext uri="{FF2B5EF4-FFF2-40B4-BE49-F238E27FC236}">
                <a16:creationId xmlns:a16="http://schemas.microsoft.com/office/drawing/2014/main" id="{6AB31177-AD60-4A15-81B0-E2AF0B99C7F6}"/>
              </a:ext>
            </a:extLst>
          </p:cNvPr>
          <p:cNvSpPr txBox="1"/>
          <p:nvPr/>
        </p:nvSpPr>
        <p:spPr>
          <a:xfrm>
            <a:off x="6904318" y="4148612"/>
            <a:ext cx="4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fi-FI" sz="2400" b="1" dirty="0">
                <a:latin typeface="GillSans Bridge" panose="020B0500000000000000" pitchFamily="34" charset="0"/>
              </a:rPr>
              <a:t>1♠	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5+ pataa</a:t>
            </a:r>
          </a:p>
          <a:p>
            <a:pPr>
              <a:tabLst>
                <a:tab pos="714375" algn="l"/>
              </a:tabLst>
            </a:pPr>
            <a:r>
              <a:rPr lang="fi-FI" sz="2400" b="1" dirty="0">
                <a:latin typeface="GillSans Bridge" panose="020B0500000000000000" pitchFamily="34" charset="0"/>
              </a:rPr>
              <a:t>X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	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väh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3 korttia 	tarjoamattomissa väreissä.</a:t>
            </a:r>
          </a:p>
        </p:txBody>
      </p:sp>
      <p:sp>
        <p:nvSpPr>
          <p:cNvPr id="29" name="Platshållare för innehåll 2">
            <a:extLst>
              <a:ext uri="{FF2B5EF4-FFF2-40B4-BE49-F238E27FC236}">
                <a16:creationId xmlns:a16="http://schemas.microsoft.com/office/drawing/2014/main" id="{D37A0500-951E-44EE-B05E-DA5080EFD325}"/>
              </a:ext>
            </a:extLst>
          </p:cNvPr>
          <p:cNvSpPr txBox="1">
            <a:spLocks/>
          </p:cNvSpPr>
          <p:nvPr/>
        </p:nvSpPr>
        <p:spPr>
          <a:xfrm>
            <a:off x="9937820" y="2658161"/>
            <a:ext cx="841412" cy="452033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47B059A3-8122-4E84-B541-1A370FA7C232}"/>
              </a:ext>
            </a:extLst>
          </p:cNvPr>
          <p:cNvSpPr txBox="1"/>
          <p:nvPr/>
        </p:nvSpPr>
        <p:spPr>
          <a:xfrm>
            <a:off x="6949949" y="2191981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Länsi</a:t>
            </a:r>
            <a:endParaRPr lang="fi-FI" dirty="0"/>
          </a:p>
        </p:txBody>
      </p:sp>
      <p:sp>
        <p:nvSpPr>
          <p:cNvPr id="31" name="Suorakulmio 30">
            <a:extLst>
              <a:ext uri="{FF2B5EF4-FFF2-40B4-BE49-F238E27FC236}">
                <a16:creationId xmlns:a16="http://schemas.microsoft.com/office/drawing/2014/main" id="{18A2444D-49E6-4B58-92F9-F28F3D80880B}"/>
              </a:ext>
            </a:extLst>
          </p:cNvPr>
          <p:cNvSpPr/>
          <p:nvPr/>
        </p:nvSpPr>
        <p:spPr>
          <a:xfrm>
            <a:off x="7759755" y="2191981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Pohjoinen</a:t>
            </a:r>
            <a:endParaRPr lang="fi-FI" dirty="0"/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7338AD4C-5149-4066-8DDE-A6830345D1E3}"/>
              </a:ext>
            </a:extLst>
          </p:cNvPr>
          <p:cNvSpPr txBox="1"/>
          <p:nvPr/>
        </p:nvSpPr>
        <p:spPr>
          <a:xfrm>
            <a:off x="8954298" y="2191981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Itä</a:t>
            </a:r>
            <a:endParaRPr lang="sv-SE" dirty="0">
              <a:latin typeface="GillSans Bridge" panose="020B0500000000000000" pitchFamily="34" charset="0"/>
            </a:endParaRP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F2E16B7C-DB16-4759-AAF9-0D6F93B7106F}"/>
              </a:ext>
            </a:extLst>
          </p:cNvPr>
          <p:cNvSpPr txBox="1"/>
          <p:nvPr/>
        </p:nvSpPr>
        <p:spPr>
          <a:xfrm>
            <a:off x="9977556" y="2198386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GillSans Bridge" panose="020B0500000000000000" pitchFamily="34" charset="0"/>
              </a:rPr>
              <a:t>Etelä</a:t>
            </a:r>
            <a:endParaRPr lang="fi-FI" dirty="0"/>
          </a:p>
        </p:txBody>
      </p:sp>
      <p:sp>
        <p:nvSpPr>
          <p:cNvPr id="34" name="Platshållare för innehåll 2">
            <a:extLst>
              <a:ext uri="{FF2B5EF4-FFF2-40B4-BE49-F238E27FC236}">
                <a16:creationId xmlns:a16="http://schemas.microsoft.com/office/drawing/2014/main" id="{06627323-AA77-42F2-AA0D-6B6B9CF377BE}"/>
              </a:ext>
            </a:extLst>
          </p:cNvPr>
          <p:cNvSpPr txBox="1">
            <a:spLocks/>
          </p:cNvSpPr>
          <p:nvPr/>
        </p:nvSpPr>
        <p:spPr>
          <a:xfrm>
            <a:off x="8970807" y="2665066"/>
            <a:ext cx="710319" cy="452033"/>
          </a:xfrm>
          <a:prstGeom prst="roundRect">
            <a:avLst/>
          </a:prstGeom>
          <a:solidFill>
            <a:srgbClr val="D2232D"/>
          </a:solidFill>
          <a:ln>
            <a:solidFill>
              <a:srgbClr val="D2232D"/>
            </a:solidFill>
          </a:ln>
        </p:spPr>
        <p:txBody>
          <a:bodyPr vert="horz" lIns="36000" tIns="36000" rIns="36000" bIns="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X</a:t>
            </a:r>
          </a:p>
        </p:txBody>
      </p:sp>
      <p:sp>
        <p:nvSpPr>
          <p:cNvPr id="35" name="Platshållare för innehåll 2">
            <a:extLst>
              <a:ext uri="{FF2B5EF4-FFF2-40B4-BE49-F238E27FC236}">
                <a16:creationId xmlns:a16="http://schemas.microsoft.com/office/drawing/2014/main" id="{315F53AE-E3F1-4D69-A42A-5AA7FC172139}"/>
              </a:ext>
            </a:extLst>
          </p:cNvPr>
          <p:cNvSpPr txBox="1">
            <a:spLocks/>
          </p:cNvSpPr>
          <p:nvPr/>
        </p:nvSpPr>
        <p:spPr>
          <a:xfrm>
            <a:off x="7920677" y="3286685"/>
            <a:ext cx="841412" cy="452033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6" name="Platshållare för innehåll 2">
            <a:extLst>
              <a:ext uri="{FF2B5EF4-FFF2-40B4-BE49-F238E27FC236}">
                <a16:creationId xmlns:a16="http://schemas.microsoft.com/office/drawing/2014/main" id="{FC374C2B-5613-4D3D-9153-4CFBD0137668}"/>
              </a:ext>
            </a:extLst>
          </p:cNvPr>
          <p:cNvSpPr txBox="1">
            <a:spLocks/>
          </p:cNvSpPr>
          <p:nvPr/>
        </p:nvSpPr>
        <p:spPr>
          <a:xfrm>
            <a:off x="6937501" y="3286685"/>
            <a:ext cx="841412" cy="452033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2089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29" grpId="0" animBg="1"/>
      <p:bldP spid="34" grpId="0" animBg="1"/>
      <p:bldP spid="35" grpId="0" animBg="1"/>
      <p:bldP spid="3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9B8C0BE-B4DF-45BC-84A5-1E18EB346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Rankaisukahdennus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FC98A59-7A5F-4190-8D9D-5D64834CE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B5C8FBF-9B21-4558-B7EF-82E3BE52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FF777F-B390-4B4E-AC53-6EF15026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44</a:t>
            </a:fld>
            <a:endParaRPr lang="fi-FI"/>
          </a:p>
        </p:txBody>
      </p:sp>
      <p:pic>
        <p:nvPicPr>
          <p:cNvPr id="24" name="Sisällön paikkamerkki 14">
            <a:extLst>
              <a:ext uri="{FF2B5EF4-FFF2-40B4-BE49-F238E27FC236}">
                <a16:creationId xmlns:a16="http://schemas.microsoft.com/office/drawing/2014/main" id="{CE5C7121-6543-42B6-A5B7-5B44ECE69F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9186" y="1825625"/>
            <a:ext cx="4679628" cy="4351338"/>
          </a:xfrm>
          <a:prstGeom prst="rect">
            <a:avLst/>
          </a:prstGeom>
        </p:spPr>
      </p:pic>
      <p:sp>
        <p:nvSpPr>
          <p:cNvPr id="25" name="textruta 5">
            <a:extLst>
              <a:ext uri="{FF2B5EF4-FFF2-40B4-BE49-F238E27FC236}">
                <a16:creationId xmlns:a16="http://schemas.microsoft.com/office/drawing/2014/main" id="{D8066C94-A807-46A4-A074-76ABE01A3BAA}"/>
              </a:ext>
            </a:extLst>
          </p:cNvPr>
          <p:cNvSpPr txBox="1"/>
          <p:nvPr/>
        </p:nvSpPr>
        <p:spPr>
          <a:xfrm>
            <a:off x="6708298" y="4620594"/>
            <a:ext cx="3519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Sinulla on kolme patatikkiä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ja herttaässä.</a:t>
            </a:r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F9CB0ACD-6CC5-42F3-B763-AD786D6BD8BC}"/>
              </a:ext>
            </a:extLst>
          </p:cNvPr>
          <p:cNvSpPr txBox="1"/>
          <p:nvPr/>
        </p:nvSpPr>
        <p:spPr>
          <a:xfrm>
            <a:off x="6708298" y="3327118"/>
            <a:ext cx="45478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Etelän 1 pata avauksen ja pohjoisen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neljän padan jälkeen,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on sinun vuoro läntenä tarjota.</a:t>
            </a:r>
          </a:p>
        </p:txBody>
      </p:sp>
      <p:sp>
        <p:nvSpPr>
          <p:cNvPr id="27" name="Rektangel med rundade hörn 46">
            <a:extLst>
              <a:ext uri="{FF2B5EF4-FFF2-40B4-BE49-F238E27FC236}">
                <a16:creationId xmlns:a16="http://schemas.microsoft.com/office/drawing/2014/main" id="{95842B4C-9481-40E1-BF84-FF417CB0B4C2}"/>
              </a:ext>
            </a:extLst>
          </p:cNvPr>
          <p:cNvSpPr/>
          <p:nvPr/>
        </p:nvSpPr>
        <p:spPr>
          <a:xfrm>
            <a:off x="9688151" y="1806571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28" name="Platshållare för innehåll 2">
            <a:extLst>
              <a:ext uri="{FF2B5EF4-FFF2-40B4-BE49-F238E27FC236}">
                <a16:creationId xmlns:a16="http://schemas.microsoft.com/office/drawing/2014/main" id="{AF41DECF-A85A-4020-93AA-237B2D328123}"/>
              </a:ext>
            </a:extLst>
          </p:cNvPr>
          <p:cNvSpPr txBox="1">
            <a:spLocks/>
          </p:cNvSpPr>
          <p:nvPr/>
        </p:nvSpPr>
        <p:spPr>
          <a:xfrm>
            <a:off x="6708298" y="2325613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9" name="Platshållare för innehåll 2">
            <a:extLst>
              <a:ext uri="{FF2B5EF4-FFF2-40B4-BE49-F238E27FC236}">
                <a16:creationId xmlns:a16="http://schemas.microsoft.com/office/drawing/2014/main" id="{1BC5B14E-DB96-490F-AB24-54458C5A5D07}"/>
              </a:ext>
            </a:extLst>
          </p:cNvPr>
          <p:cNvSpPr txBox="1">
            <a:spLocks/>
          </p:cNvSpPr>
          <p:nvPr/>
        </p:nvSpPr>
        <p:spPr>
          <a:xfrm>
            <a:off x="8689498" y="2335138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0" name="Platshållare för innehåll 2">
            <a:extLst>
              <a:ext uri="{FF2B5EF4-FFF2-40B4-BE49-F238E27FC236}">
                <a16:creationId xmlns:a16="http://schemas.microsoft.com/office/drawing/2014/main" id="{DF7294BE-D0F9-4E67-875F-0126FC2CE3BE}"/>
              </a:ext>
            </a:extLst>
          </p:cNvPr>
          <p:cNvSpPr txBox="1">
            <a:spLocks/>
          </p:cNvSpPr>
          <p:nvPr/>
        </p:nvSpPr>
        <p:spPr>
          <a:xfrm>
            <a:off x="9689623" y="2325613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1" name="Platshållare för innehåll 2">
            <a:extLst>
              <a:ext uri="{FF2B5EF4-FFF2-40B4-BE49-F238E27FC236}">
                <a16:creationId xmlns:a16="http://schemas.microsoft.com/office/drawing/2014/main" id="{A8FF5161-912D-45F8-8367-6C210588CD32}"/>
              </a:ext>
            </a:extLst>
          </p:cNvPr>
          <p:cNvSpPr txBox="1">
            <a:spLocks/>
          </p:cNvSpPr>
          <p:nvPr/>
        </p:nvSpPr>
        <p:spPr>
          <a:xfrm>
            <a:off x="8689498" y="2820913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2" name="Platshållare för innehåll 2">
            <a:extLst>
              <a:ext uri="{FF2B5EF4-FFF2-40B4-BE49-F238E27FC236}">
                <a16:creationId xmlns:a16="http://schemas.microsoft.com/office/drawing/2014/main" id="{FD4032CE-C024-4707-A79F-9A1AE37273D7}"/>
              </a:ext>
            </a:extLst>
          </p:cNvPr>
          <p:cNvSpPr txBox="1">
            <a:spLocks/>
          </p:cNvSpPr>
          <p:nvPr/>
        </p:nvSpPr>
        <p:spPr>
          <a:xfrm>
            <a:off x="7717948" y="2811388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3" name="Platshållare för innehåll 2">
            <a:extLst>
              <a:ext uri="{FF2B5EF4-FFF2-40B4-BE49-F238E27FC236}">
                <a16:creationId xmlns:a16="http://schemas.microsoft.com/office/drawing/2014/main" id="{3E04EF5C-6C37-478E-8500-7C5617FD2EC1}"/>
              </a:ext>
            </a:extLst>
          </p:cNvPr>
          <p:cNvSpPr txBox="1">
            <a:spLocks/>
          </p:cNvSpPr>
          <p:nvPr/>
        </p:nvSpPr>
        <p:spPr>
          <a:xfrm>
            <a:off x="9689623" y="2811388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4" name="Rektangel med rundade hörn 46">
            <a:extLst>
              <a:ext uri="{FF2B5EF4-FFF2-40B4-BE49-F238E27FC236}">
                <a16:creationId xmlns:a16="http://schemas.microsoft.com/office/drawing/2014/main" id="{379036F8-A555-4F29-9C81-DC119A933DC2}"/>
              </a:ext>
            </a:extLst>
          </p:cNvPr>
          <p:cNvSpPr/>
          <p:nvPr/>
        </p:nvSpPr>
        <p:spPr>
          <a:xfrm>
            <a:off x="7726001" y="2300813"/>
            <a:ext cx="782219" cy="423021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35" name="textruta 6">
            <a:extLst>
              <a:ext uri="{FF2B5EF4-FFF2-40B4-BE49-F238E27FC236}">
                <a16:creationId xmlns:a16="http://schemas.microsoft.com/office/drawing/2014/main" id="{9107E5F5-B05F-4E3C-8D4A-4BC4DCDFECF1}"/>
              </a:ext>
            </a:extLst>
          </p:cNvPr>
          <p:cNvSpPr txBox="1"/>
          <p:nvPr/>
        </p:nvSpPr>
        <p:spPr>
          <a:xfrm>
            <a:off x="6708298" y="5525353"/>
            <a:ext cx="46455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Jos tarjoat            näytät ettet usko,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että etelä pystyy saamaan 10 tikkiä!</a:t>
            </a:r>
          </a:p>
        </p:txBody>
      </p:sp>
      <p:sp>
        <p:nvSpPr>
          <p:cNvPr id="36" name="Platshållare för innehåll 2">
            <a:extLst>
              <a:ext uri="{FF2B5EF4-FFF2-40B4-BE49-F238E27FC236}">
                <a16:creationId xmlns:a16="http://schemas.microsoft.com/office/drawing/2014/main" id="{0704035E-DA9C-4903-B46B-8696DBD0BFA3}"/>
              </a:ext>
            </a:extLst>
          </p:cNvPr>
          <p:cNvSpPr txBox="1">
            <a:spLocks/>
          </p:cNvSpPr>
          <p:nvPr/>
        </p:nvSpPr>
        <p:spPr>
          <a:xfrm>
            <a:off x="6773844" y="2808345"/>
            <a:ext cx="710319" cy="452033"/>
          </a:xfrm>
          <a:prstGeom prst="roundRect">
            <a:avLst/>
          </a:prstGeom>
          <a:solidFill>
            <a:srgbClr val="D2232D"/>
          </a:solidFill>
          <a:ln>
            <a:solidFill>
              <a:srgbClr val="D2232D"/>
            </a:solidFill>
          </a:ln>
        </p:spPr>
        <p:txBody>
          <a:bodyPr vert="horz" lIns="36000" tIns="36000" rIns="36000" bIns="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X</a:t>
            </a:r>
          </a:p>
        </p:txBody>
      </p:sp>
      <p:sp>
        <p:nvSpPr>
          <p:cNvPr id="37" name="Platshållare för innehåll 2">
            <a:extLst>
              <a:ext uri="{FF2B5EF4-FFF2-40B4-BE49-F238E27FC236}">
                <a16:creationId xmlns:a16="http://schemas.microsoft.com/office/drawing/2014/main" id="{822A3D56-133D-466B-965B-6346DF34FDEC}"/>
              </a:ext>
            </a:extLst>
          </p:cNvPr>
          <p:cNvSpPr txBox="1">
            <a:spLocks/>
          </p:cNvSpPr>
          <p:nvPr/>
        </p:nvSpPr>
        <p:spPr>
          <a:xfrm>
            <a:off x="8204200" y="5554640"/>
            <a:ext cx="710319" cy="452033"/>
          </a:xfrm>
          <a:prstGeom prst="roundRect">
            <a:avLst/>
          </a:prstGeom>
          <a:solidFill>
            <a:srgbClr val="D2232D"/>
          </a:solidFill>
          <a:ln>
            <a:solidFill>
              <a:srgbClr val="D2232D"/>
            </a:solidFill>
          </a:ln>
        </p:spPr>
        <p:txBody>
          <a:bodyPr vert="horz" lIns="36000" tIns="36000" rIns="36000" bIns="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X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94061BFD-C48B-4568-BB17-F55A5E23D411}"/>
              </a:ext>
            </a:extLst>
          </p:cNvPr>
          <p:cNvSpPr txBox="1"/>
          <p:nvPr/>
        </p:nvSpPr>
        <p:spPr>
          <a:xfrm>
            <a:off x="6657270" y="1355007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Länsi</a:t>
            </a:r>
            <a:endParaRPr lang="fi-FI" dirty="0"/>
          </a:p>
        </p:txBody>
      </p:sp>
      <p:sp>
        <p:nvSpPr>
          <p:cNvPr id="39" name="Suorakulmio 38">
            <a:extLst>
              <a:ext uri="{FF2B5EF4-FFF2-40B4-BE49-F238E27FC236}">
                <a16:creationId xmlns:a16="http://schemas.microsoft.com/office/drawing/2014/main" id="{25D6E8D1-A1DD-44D8-9937-A7EA489F7C66}"/>
              </a:ext>
            </a:extLst>
          </p:cNvPr>
          <p:cNvSpPr/>
          <p:nvPr/>
        </p:nvSpPr>
        <p:spPr>
          <a:xfrm>
            <a:off x="7467076" y="1355007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Pohjoinen</a:t>
            </a:r>
            <a:endParaRPr lang="fi-FI" dirty="0"/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48755B99-9C4F-45EE-BDE6-420AD66B9643}"/>
              </a:ext>
            </a:extLst>
          </p:cNvPr>
          <p:cNvSpPr txBox="1"/>
          <p:nvPr/>
        </p:nvSpPr>
        <p:spPr>
          <a:xfrm>
            <a:off x="8661619" y="1355007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Itä</a:t>
            </a:r>
            <a:endParaRPr lang="sv-SE" dirty="0">
              <a:latin typeface="GillSans Bridge" panose="020B0500000000000000" pitchFamily="34" charset="0"/>
            </a:endParaRP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35468C0B-BDBB-4F19-B298-72017655F3AA}"/>
              </a:ext>
            </a:extLst>
          </p:cNvPr>
          <p:cNvSpPr txBox="1"/>
          <p:nvPr/>
        </p:nvSpPr>
        <p:spPr>
          <a:xfrm>
            <a:off x="9684877" y="1361412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GillSans Bridge" panose="020B0500000000000000" pitchFamily="34" charset="0"/>
              </a:rPr>
              <a:t>Etelä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175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7E5CE1C6-66B5-42A1-A282-FA2C13F44A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400" dirty="0"/>
              <a:t>Jos sinulla on vähintään 4+ korttia tarjoamattomissa väreissä ja 8+ </a:t>
            </a:r>
            <a:r>
              <a:rPr lang="fi-FI" sz="2400" dirty="0" err="1"/>
              <a:t>ap</a:t>
            </a:r>
            <a:r>
              <a:rPr lang="fi-FI" sz="2400" dirty="0"/>
              <a:t> voit myös ”</a:t>
            </a:r>
            <a:r>
              <a:rPr lang="fi-FI" sz="2400" dirty="0" err="1"/>
              <a:t>ilmaisukahdentaa</a:t>
            </a:r>
            <a:r>
              <a:rPr lang="fi-FI" sz="2400" dirty="0"/>
              <a:t>”, kun </a:t>
            </a:r>
            <a:r>
              <a:rPr lang="fi-FI" sz="2400" b="1" dirty="0"/>
              <a:t>partneri</a:t>
            </a:r>
            <a:r>
              <a:rPr lang="fi-FI" sz="2400" dirty="0"/>
              <a:t> on </a:t>
            </a:r>
            <a:r>
              <a:rPr lang="fi-FI" sz="2400" b="1" dirty="0"/>
              <a:t>avannut</a:t>
            </a:r>
            <a:r>
              <a:rPr lang="fi-FI" sz="2400" dirty="0"/>
              <a:t> ja  </a:t>
            </a:r>
            <a:r>
              <a:rPr lang="fi-FI" sz="2400" b="1" dirty="0"/>
              <a:t>oikean puoleinen vastustaja </a:t>
            </a:r>
            <a:r>
              <a:rPr lang="fi-FI" sz="2400" dirty="0"/>
              <a:t>on tehnyt </a:t>
            </a:r>
            <a:r>
              <a:rPr lang="fi-FI" sz="2400" b="1" dirty="0"/>
              <a:t>välitarjouksen</a:t>
            </a:r>
            <a:r>
              <a:rPr lang="fi-FI" sz="2400" dirty="0"/>
              <a:t>.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Jos partneri tarjoaa </a:t>
            </a:r>
            <a:r>
              <a:rPr lang="fi-FI" sz="2400" dirty="0">
                <a:solidFill>
                  <a:srgbClr val="D2232B"/>
                </a:solidFill>
              </a:rPr>
              <a:t>1</a:t>
            </a:r>
            <a:r>
              <a:rPr lang="fi-FI" sz="2400" b="1" dirty="0">
                <a:solidFill>
                  <a:srgbClr val="D2232B"/>
                </a:solidFill>
              </a:rPr>
              <a:t>♥</a:t>
            </a:r>
            <a:r>
              <a:rPr lang="fi-FI" sz="2400" dirty="0"/>
              <a:t>, tarjoat täyspelin </a:t>
            </a:r>
            <a:r>
              <a:rPr lang="fi-FI" sz="2400" dirty="0">
                <a:solidFill>
                  <a:srgbClr val="D2232B"/>
                </a:solidFill>
              </a:rPr>
              <a:t>4</a:t>
            </a:r>
            <a:r>
              <a:rPr lang="fi-FI" sz="2400" b="1" dirty="0">
                <a:solidFill>
                  <a:srgbClr val="D2232B"/>
                </a:solidFill>
              </a:rPr>
              <a:t>♥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DFB00D5-7976-4024-B3AA-A1212FAA2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Ilmaisukahdennus välitarjouksen jälkeen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F18E528-7A74-4039-B7BD-C14F0209A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9C8FBF3-A4C4-4579-9915-CBC21FBD9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0A40581-C529-469C-879B-84FD9B3B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45</a:t>
            </a:fld>
            <a:endParaRPr lang="fi-FI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783EA946-CC57-4729-B1B8-70C792EE0F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1693"/>
            <a:ext cx="5181600" cy="2119202"/>
          </a:xfrm>
        </p:spPr>
      </p:pic>
    </p:spTree>
    <p:extLst>
      <p:ext uri="{BB962C8B-B14F-4D97-AF65-F5344CB8AC3E}">
        <p14:creationId xmlns:p14="http://schemas.microsoft.com/office/powerpoint/2010/main" val="21249736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5505D6C-709A-4C5F-B495-189913F38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 ilmaisukahdennus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6089430-5261-4708-9896-12B3B83E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3941555-C11B-420F-BA4B-32488EFC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8EACD58-6A63-48AC-8B81-AD97FE3D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46</a:t>
            </a:fld>
            <a:endParaRPr lang="fi-FI" dirty="0"/>
          </a:p>
        </p:txBody>
      </p:sp>
      <p:sp>
        <p:nvSpPr>
          <p:cNvPr id="6" name="textruta 37">
            <a:extLst>
              <a:ext uri="{FF2B5EF4-FFF2-40B4-BE49-F238E27FC236}">
                <a16:creationId xmlns:a16="http://schemas.microsoft.com/office/drawing/2014/main" id="{C7363DD7-73C1-4D80-AE97-ADAA0F4AAA08}"/>
              </a:ext>
            </a:extLst>
          </p:cNvPr>
          <p:cNvSpPr txBox="1"/>
          <p:nvPr/>
        </p:nvSpPr>
        <p:spPr>
          <a:xfrm>
            <a:off x="838200" y="1731969"/>
            <a:ext cx="677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Ilmaisukahdennus tarjotaan heti ensimmäisellä mahdollisuudella </a:t>
            </a:r>
          </a:p>
          <a:p>
            <a:pPr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ja se lupaa</a:t>
            </a:r>
            <a:endParaRPr lang="fi-FI" sz="20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7" name="textruta 42">
            <a:extLst>
              <a:ext uri="{FF2B5EF4-FFF2-40B4-BE49-F238E27FC236}">
                <a16:creationId xmlns:a16="http://schemas.microsoft.com/office/drawing/2014/main" id="{A0D73596-9A6C-4F36-BA33-269E7B5C3D8A}"/>
              </a:ext>
            </a:extLst>
          </p:cNvPr>
          <p:cNvSpPr txBox="1"/>
          <p:nvPr/>
        </p:nvSpPr>
        <p:spPr>
          <a:xfrm>
            <a:off x="904976" y="2561769"/>
            <a:ext cx="1847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800" b="1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</p:txBody>
      </p:sp>
      <p:sp>
        <p:nvSpPr>
          <p:cNvPr id="8" name="textruta 17">
            <a:extLst>
              <a:ext uri="{FF2B5EF4-FFF2-40B4-BE49-F238E27FC236}">
                <a16:creationId xmlns:a16="http://schemas.microsoft.com/office/drawing/2014/main" id="{90FCD374-FAAF-4CA0-BE10-3C66A12DF1A7}"/>
              </a:ext>
            </a:extLst>
          </p:cNvPr>
          <p:cNvSpPr txBox="1"/>
          <p:nvPr/>
        </p:nvSpPr>
        <p:spPr>
          <a:xfrm>
            <a:off x="838200" y="3902096"/>
            <a:ext cx="8135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tarjoussarjassa 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1♦ 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X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– </a:t>
            </a:r>
            <a:r>
              <a:rPr lang="fi-FI" sz="2000" b="1" dirty="0">
                <a:solidFill>
                  <a:srgbClr val="00B642"/>
                </a:solidFill>
                <a:latin typeface="GillSans Bridge" panose="020B0500000000000000" pitchFamily="34" charset="0"/>
              </a:rPr>
              <a:t>Pass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 – ?</a:t>
            </a:r>
          </a:p>
        </p:txBody>
      </p:sp>
      <p:sp>
        <p:nvSpPr>
          <p:cNvPr id="9" name="textruta 7">
            <a:extLst>
              <a:ext uri="{FF2B5EF4-FFF2-40B4-BE49-F238E27FC236}">
                <a16:creationId xmlns:a16="http://schemas.microsoft.com/office/drawing/2014/main" id="{5DB16FE1-1001-4B80-BB44-F9A347771654}"/>
              </a:ext>
            </a:extLst>
          </p:cNvPr>
          <p:cNvSpPr txBox="1"/>
          <p:nvPr/>
        </p:nvSpPr>
        <p:spPr>
          <a:xfrm>
            <a:off x="1111076" y="2439855"/>
            <a:ext cx="56933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vähintään kolme korttia tarjoamattomissa väreissä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että avausväri on ilmaisukahdentajan lyhin väri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0" name="textruta 8">
            <a:extLst>
              <a:ext uri="{FF2B5EF4-FFF2-40B4-BE49-F238E27FC236}">
                <a16:creationId xmlns:a16="http://schemas.microsoft.com/office/drawing/2014/main" id="{9FD309F1-D2BD-4AAF-8A43-55C214AA608D}"/>
              </a:ext>
            </a:extLst>
          </p:cNvPr>
          <p:cNvSpPr txBox="1"/>
          <p:nvPr/>
        </p:nvSpPr>
        <p:spPr>
          <a:xfrm>
            <a:off x="838200" y="3512514"/>
            <a:ext cx="596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 on </a:t>
            </a:r>
            <a:r>
              <a:rPr lang="fi-FI" sz="20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vaatimus</a:t>
            </a:r>
            <a:r>
              <a:rPr lang="fi-FI" sz="2000" dirty="0">
                <a:solidFill>
                  <a:srgbClr val="268135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ja partnerin pitää tarjota.</a:t>
            </a:r>
            <a:endParaRPr lang="fi-FI" sz="20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grpSp>
        <p:nvGrpSpPr>
          <p:cNvPr id="27" name="Grupp 2">
            <a:extLst>
              <a:ext uri="{FF2B5EF4-FFF2-40B4-BE49-F238E27FC236}">
                <a16:creationId xmlns:a16="http://schemas.microsoft.com/office/drawing/2014/main" id="{21104940-E2A7-4D69-9F3B-D51BBD3C7D7B}"/>
              </a:ext>
            </a:extLst>
          </p:cNvPr>
          <p:cNvGrpSpPr/>
          <p:nvPr/>
        </p:nvGrpSpPr>
        <p:grpSpPr>
          <a:xfrm>
            <a:off x="904976" y="4346553"/>
            <a:ext cx="9231061" cy="461665"/>
            <a:chOff x="867323" y="4310567"/>
            <a:chExt cx="8748138" cy="461665"/>
          </a:xfrm>
        </p:grpSpPr>
        <p:sp>
          <p:nvSpPr>
            <p:cNvPr id="28" name="textruta 9">
              <a:extLst>
                <a:ext uri="{FF2B5EF4-FFF2-40B4-BE49-F238E27FC236}">
                  <a16:creationId xmlns:a16="http://schemas.microsoft.com/office/drawing/2014/main" id="{6C0239A1-D7AE-475F-AE90-1CB26C918F55}"/>
                </a:ext>
              </a:extLst>
            </p:cNvPr>
            <p:cNvSpPr txBox="1"/>
            <p:nvPr/>
          </p:nvSpPr>
          <p:spPr>
            <a:xfrm>
              <a:off x="2729310" y="4310567"/>
              <a:ext cx="6886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0-5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4+kortin väri </a:t>
              </a:r>
              <a:r>
                <a:rPr lang="fi-FI" sz="2400" dirty="0">
                  <a:latin typeface="GillSans Bridge" panose="020B0500000000000000" pitchFamily="34" charset="0"/>
                </a:rPr>
                <a:t>	</a:t>
              </a:r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Loppusitoumusehdotus</a:t>
              </a:r>
            </a:p>
          </p:txBody>
        </p:sp>
        <p:sp>
          <p:nvSpPr>
            <p:cNvPr id="29" name="Rektangel med rundade hörn 46">
              <a:extLst>
                <a:ext uri="{FF2B5EF4-FFF2-40B4-BE49-F238E27FC236}">
                  <a16:creationId xmlns:a16="http://schemas.microsoft.com/office/drawing/2014/main" id="{C03ECF38-CDD1-44A7-9BFF-0E3A9992866B}"/>
                </a:ext>
              </a:extLst>
            </p:cNvPr>
            <p:cNvSpPr/>
            <p:nvPr/>
          </p:nvSpPr>
          <p:spPr>
            <a:xfrm>
              <a:off x="1770244" y="4310567"/>
              <a:ext cx="737575" cy="441978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1 ♠</a:t>
              </a:r>
            </a:p>
          </p:txBody>
        </p:sp>
        <p:sp>
          <p:nvSpPr>
            <p:cNvPr id="30" name="Rektangel med rundade hörn 46">
              <a:extLst>
                <a:ext uri="{FF2B5EF4-FFF2-40B4-BE49-F238E27FC236}">
                  <a16:creationId xmlns:a16="http://schemas.microsoft.com/office/drawing/2014/main" id="{DB08D3A5-C51F-4C6C-B27C-7C236431D72D}"/>
                </a:ext>
              </a:extLst>
            </p:cNvPr>
            <p:cNvSpPr/>
            <p:nvPr/>
          </p:nvSpPr>
          <p:spPr>
            <a:xfrm>
              <a:off x="867323" y="4313464"/>
              <a:ext cx="722251" cy="439081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1 ♥</a:t>
              </a:r>
            </a:p>
          </p:txBody>
        </p:sp>
      </p:grpSp>
      <p:grpSp>
        <p:nvGrpSpPr>
          <p:cNvPr id="31" name="Grupp 5">
            <a:extLst>
              <a:ext uri="{FF2B5EF4-FFF2-40B4-BE49-F238E27FC236}">
                <a16:creationId xmlns:a16="http://schemas.microsoft.com/office/drawing/2014/main" id="{5ADF61A9-AC26-40D3-8049-22CB42B820F4}"/>
              </a:ext>
            </a:extLst>
          </p:cNvPr>
          <p:cNvGrpSpPr/>
          <p:nvPr/>
        </p:nvGrpSpPr>
        <p:grpSpPr>
          <a:xfrm>
            <a:off x="904977" y="5911678"/>
            <a:ext cx="9231059" cy="461665"/>
            <a:chOff x="871632" y="5706431"/>
            <a:chExt cx="8386838" cy="461665"/>
          </a:xfrm>
        </p:grpSpPr>
        <p:sp>
          <p:nvSpPr>
            <p:cNvPr id="32" name="Rektangel med rundade hörn 46">
              <a:extLst>
                <a:ext uri="{FF2B5EF4-FFF2-40B4-BE49-F238E27FC236}">
                  <a16:creationId xmlns:a16="http://schemas.microsoft.com/office/drawing/2014/main" id="{1B95C218-2BD7-4B6D-BBE5-C929CE7059E1}"/>
                </a:ext>
              </a:extLst>
            </p:cNvPr>
            <p:cNvSpPr/>
            <p:nvPr/>
          </p:nvSpPr>
          <p:spPr>
            <a:xfrm>
              <a:off x="1733693" y="5727041"/>
              <a:ext cx="707112" cy="423021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4 ♠ </a:t>
              </a:r>
            </a:p>
          </p:txBody>
        </p:sp>
        <p:sp>
          <p:nvSpPr>
            <p:cNvPr id="33" name="Rektangel med rundade hörn 46">
              <a:extLst>
                <a:ext uri="{FF2B5EF4-FFF2-40B4-BE49-F238E27FC236}">
                  <a16:creationId xmlns:a16="http://schemas.microsoft.com/office/drawing/2014/main" id="{410D696B-1F46-4451-96FB-44E7A3B303BD}"/>
                </a:ext>
              </a:extLst>
            </p:cNvPr>
            <p:cNvSpPr/>
            <p:nvPr/>
          </p:nvSpPr>
          <p:spPr>
            <a:xfrm>
              <a:off x="871632" y="5727041"/>
              <a:ext cx="692421" cy="420445"/>
            </a:xfrm>
            <a:prstGeom prst="roundRect">
              <a:avLst/>
            </a:prstGeom>
            <a:ln w="28575">
              <a:solidFill>
                <a:srgbClr val="D2232D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4 ♥</a:t>
              </a:r>
            </a:p>
          </p:txBody>
        </p:sp>
        <p:sp>
          <p:nvSpPr>
            <p:cNvPr id="34" name="textruta 27">
              <a:extLst>
                <a:ext uri="{FF2B5EF4-FFF2-40B4-BE49-F238E27FC236}">
                  <a16:creationId xmlns:a16="http://schemas.microsoft.com/office/drawing/2014/main" id="{BE4BA103-EC9D-45F8-B28C-0D29F4D9AD23}"/>
                </a:ext>
              </a:extLst>
            </p:cNvPr>
            <p:cNvSpPr txBox="1"/>
            <p:nvPr/>
          </p:nvSpPr>
          <p:spPr>
            <a:xfrm>
              <a:off x="2656717" y="5706431"/>
              <a:ext cx="6601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13+ 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  </a:t>
              </a:r>
              <a:r>
                <a:rPr lang="fi-FI" sz="2400" dirty="0">
                  <a:latin typeface="GillSans Bridge" panose="020B0500000000000000" pitchFamily="34" charset="0"/>
                </a:rPr>
                <a:t>	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4+kortin väri	</a:t>
              </a:r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Loppusitoumusehdotus</a:t>
              </a:r>
            </a:p>
          </p:txBody>
        </p:sp>
      </p:grpSp>
      <p:grpSp>
        <p:nvGrpSpPr>
          <p:cNvPr id="35" name="Grupp 4">
            <a:extLst>
              <a:ext uri="{FF2B5EF4-FFF2-40B4-BE49-F238E27FC236}">
                <a16:creationId xmlns:a16="http://schemas.microsoft.com/office/drawing/2014/main" id="{F3209959-E310-42F0-8511-4F1E5216D99A}"/>
              </a:ext>
            </a:extLst>
          </p:cNvPr>
          <p:cNvGrpSpPr/>
          <p:nvPr/>
        </p:nvGrpSpPr>
        <p:grpSpPr>
          <a:xfrm>
            <a:off x="909523" y="5370492"/>
            <a:ext cx="8034242" cy="461665"/>
            <a:chOff x="871632" y="5286881"/>
            <a:chExt cx="8034242" cy="461665"/>
          </a:xfrm>
        </p:grpSpPr>
        <p:sp>
          <p:nvSpPr>
            <p:cNvPr id="36" name="textruta 26">
              <a:extLst>
                <a:ext uri="{FF2B5EF4-FFF2-40B4-BE49-F238E27FC236}">
                  <a16:creationId xmlns:a16="http://schemas.microsoft.com/office/drawing/2014/main" id="{214B7739-7B6C-46AE-AFB5-1C990E455B47}"/>
                </a:ext>
              </a:extLst>
            </p:cNvPr>
            <p:cNvSpPr txBox="1"/>
            <p:nvPr/>
          </p:nvSpPr>
          <p:spPr>
            <a:xfrm>
              <a:off x="2831859" y="5286881"/>
              <a:ext cx="6074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11-12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   	4+kortin väri </a:t>
              </a:r>
              <a:r>
                <a:rPr lang="fi-FI" sz="2400" dirty="0">
                  <a:latin typeface="GillSans Bridge" panose="020B0500000000000000" pitchFamily="34" charset="0"/>
                </a:rPr>
                <a:t>	</a:t>
              </a:r>
              <a:r>
                <a:rPr lang="fi-FI" sz="2400" b="1" dirty="0" err="1">
                  <a:solidFill>
                    <a:srgbClr val="F7C264"/>
                  </a:solidFill>
                  <a:latin typeface="GillSans Bridge" panose="020B0500000000000000" pitchFamily="34" charset="0"/>
                </a:rPr>
                <a:t>Inviitti</a:t>
              </a:r>
              <a:endParaRPr lang="fi-FI" sz="2400" dirty="0">
                <a:solidFill>
                  <a:srgbClr val="F7C264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37" name="Rektangel med rundade hörn 46">
              <a:extLst>
                <a:ext uri="{FF2B5EF4-FFF2-40B4-BE49-F238E27FC236}">
                  <a16:creationId xmlns:a16="http://schemas.microsoft.com/office/drawing/2014/main" id="{D90D0784-2E06-49A9-92EA-7B7A707A42E5}"/>
                </a:ext>
              </a:extLst>
            </p:cNvPr>
            <p:cNvSpPr/>
            <p:nvPr/>
          </p:nvSpPr>
          <p:spPr>
            <a:xfrm>
              <a:off x="1815922" y="5307491"/>
              <a:ext cx="778291" cy="423021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3 ♠</a:t>
              </a:r>
            </a:p>
          </p:txBody>
        </p:sp>
        <p:sp>
          <p:nvSpPr>
            <p:cNvPr id="38" name="Rektangel med rundade hörn 46">
              <a:extLst>
                <a:ext uri="{FF2B5EF4-FFF2-40B4-BE49-F238E27FC236}">
                  <a16:creationId xmlns:a16="http://schemas.microsoft.com/office/drawing/2014/main" id="{B8AA510B-4841-4BE2-BB3E-2CBC20703F6B}"/>
                </a:ext>
              </a:extLst>
            </p:cNvPr>
            <p:cNvSpPr/>
            <p:nvPr/>
          </p:nvSpPr>
          <p:spPr>
            <a:xfrm>
              <a:off x="871632" y="5307491"/>
              <a:ext cx="762121" cy="420445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3 ♥</a:t>
              </a:r>
            </a:p>
          </p:txBody>
        </p:sp>
      </p:grpSp>
      <p:grpSp>
        <p:nvGrpSpPr>
          <p:cNvPr id="39" name="Grupp 6">
            <a:extLst>
              <a:ext uri="{FF2B5EF4-FFF2-40B4-BE49-F238E27FC236}">
                <a16:creationId xmlns:a16="http://schemas.microsoft.com/office/drawing/2014/main" id="{6533E77A-962F-409D-B3EC-66CD3F7353D4}"/>
              </a:ext>
            </a:extLst>
          </p:cNvPr>
          <p:cNvGrpSpPr/>
          <p:nvPr/>
        </p:nvGrpSpPr>
        <p:grpSpPr>
          <a:xfrm>
            <a:off x="904976" y="4851831"/>
            <a:ext cx="6125897" cy="461665"/>
            <a:chOff x="867085" y="4682495"/>
            <a:chExt cx="6125897" cy="461665"/>
          </a:xfrm>
        </p:grpSpPr>
        <p:sp>
          <p:nvSpPr>
            <p:cNvPr id="40" name="textruta 25">
              <a:extLst>
                <a:ext uri="{FF2B5EF4-FFF2-40B4-BE49-F238E27FC236}">
                  <a16:creationId xmlns:a16="http://schemas.microsoft.com/office/drawing/2014/main" id="{66CD16F8-07DC-4207-BCC7-9A80ECDA7907}"/>
                </a:ext>
              </a:extLst>
            </p:cNvPr>
            <p:cNvSpPr txBox="1"/>
            <p:nvPr/>
          </p:nvSpPr>
          <p:spPr>
            <a:xfrm>
              <a:off x="2831859" y="4682495"/>
              <a:ext cx="4161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6-10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   	4+kortin väri</a:t>
              </a:r>
            </a:p>
          </p:txBody>
        </p:sp>
        <p:sp>
          <p:nvSpPr>
            <p:cNvPr id="41" name="Rektangel med rundade hörn 46">
              <a:extLst>
                <a:ext uri="{FF2B5EF4-FFF2-40B4-BE49-F238E27FC236}">
                  <a16:creationId xmlns:a16="http://schemas.microsoft.com/office/drawing/2014/main" id="{A1CCEA3E-4735-42C8-BFDF-575D9F33C4C6}"/>
                </a:ext>
              </a:extLst>
            </p:cNvPr>
            <p:cNvSpPr/>
            <p:nvPr/>
          </p:nvSpPr>
          <p:spPr>
            <a:xfrm>
              <a:off x="1817374" y="4704067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♠</a:t>
              </a:r>
            </a:p>
          </p:txBody>
        </p:sp>
        <p:sp>
          <p:nvSpPr>
            <p:cNvPr id="42" name="Rektangel med rundade hörn 46">
              <a:extLst>
                <a:ext uri="{FF2B5EF4-FFF2-40B4-BE49-F238E27FC236}">
                  <a16:creationId xmlns:a16="http://schemas.microsoft.com/office/drawing/2014/main" id="{7DF578E1-3BB4-40E1-9F13-40C43983665D}"/>
                </a:ext>
              </a:extLst>
            </p:cNvPr>
            <p:cNvSpPr/>
            <p:nvPr/>
          </p:nvSpPr>
          <p:spPr>
            <a:xfrm>
              <a:off x="867085" y="4706972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 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6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F685FE-DEE0-4BEA-A1C6-14801836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Heikot kakkoset</a:t>
            </a:r>
            <a:br>
              <a:rPr lang="fi-FI" dirty="0"/>
            </a:br>
            <a:r>
              <a:rPr lang="fi-FI" dirty="0"/>
              <a:t>Estotarjoukset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17D1B3-CFDB-4D54-ADA4-1F088F505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1B63E55-C6E7-40AC-BEB7-8EC70E921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6786B57-FA55-4ECF-831E-64534F66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05862A-56D5-499C-AE31-2C3ED60F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8936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84D0A1-4466-4D51-9A49-BE2DF1E88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Heikot kakkoset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508028-D7B5-4B68-B1F4-E8FA7315E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2DDAC32-E946-4B6B-8291-E7B6B6947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150B9D-0711-432F-970E-0DFDBA69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48</a:t>
            </a:fld>
            <a:endParaRPr lang="fi-FI"/>
          </a:p>
        </p:txBody>
      </p:sp>
      <p:sp>
        <p:nvSpPr>
          <p:cNvPr id="9" name="textruta 5">
            <a:extLst>
              <a:ext uri="{FF2B5EF4-FFF2-40B4-BE49-F238E27FC236}">
                <a16:creationId xmlns:a16="http://schemas.microsoft.com/office/drawing/2014/main" id="{9DF4BA8A-FB9A-4E5C-AC29-AFA4D04DC8F5}"/>
              </a:ext>
            </a:extLst>
          </p:cNvPr>
          <p:cNvSpPr txBox="1"/>
          <p:nvPr/>
        </p:nvSpPr>
        <p:spPr>
          <a:xfrm>
            <a:off x="6431102" y="1639242"/>
            <a:ext cx="1249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Jos avaat</a:t>
            </a:r>
          </a:p>
        </p:txBody>
      </p:sp>
      <p:sp>
        <p:nvSpPr>
          <p:cNvPr id="10" name="textruta 25">
            <a:extLst>
              <a:ext uri="{FF2B5EF4-FFF2-40B4-BE49-F238E27FC236}">
                <a16:creationId xmlns:a16="http://schemas.microsoft.com/office/drawing/2014/main" id="{A2ABA166-0301-4B74-84BB-5B820A15EB30}"/>
              </a:ext>
            </a:extLst>
          </p:cNvPr>
          <p:cNvSpPr txBox="1"/>
          <p:nvPr/>
        </p:nvSpPr>
        <p:spPr>
          <a:xfrm>
            <a:off x="6743074" y="4619182"/>
            <a:ext cx="342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7"/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6-kortin värin ja 6-11 ap.</a:t>
            </a:r>
          </a:p>
        </p:txBody>
      </p:sp>
      <p:sp>
        <p:nvSpPr>
          <p:cNvPr id="11" name="Rektangel med rundade hörn 46">
            <a:extLst>
              <a:ext uri="{FF2B5EF4-FFF2-40B4-BE49-F238E27FC236}">
                <a16:creationId xmlns:a16="http://schemas.microsoft.com/office/drawing/2014/main" id="{9F4BA91C-B16F-4EC2-B698-CD0DD897122E}"/>
              </a:ext>
            </a:extLst>
          </p:cNvPr>
          <p:cNvSpPr/>
          <p:nvPr/>
        </p:nvSpPr>
        <p:spPr>
          <a:xfrm>
            <a:off x="7153623" y="2220818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 </a:t>
            </a:r>
          </a:p>
        </p:txBody>
      </p:sp>
      <p:sp>
        <p:nvSpPr>
          <p:cNvPr id="12" name="Rektangel med rundade hörn 46">
            <a:extLst>
              <a:ext uri="{FF2B5EF4-FFF2-40B4-BE49-F238E27FC236}">
                <a16:creationId xmlns:a16="http://schemas.microsoft.com/office/drawing/2014/main" id="{745ED174-E531-440E-88EF-247D8A6EEC78}"/>
              </a:ext>
            </a:extLst>
          </p:cNvPr>
          <p:cNvSpPr/>
          <p:nvPr/>
        </p:nvSpPr>
        <p:spPr>
          <a:xfrm>
            <a:off x="8652344" y="3567028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3" name="Rektangel med rundade hörn 46">
            <a:extLst>
              <a:ext uri="{FF2B5EF4-FFF2-40B4-BE49-F238E27FC236}">
                <a16:creationId xmlns:a16="http://schemas.microsoft.com/office/drawing/2014/main" id="{89F699FC-7A7B-40E6-A09E-0A6D659E2D9B}"/>
              </a:ext>
            </a:extLst>
          </p:cNvPr>
          <p:cNvSpPr/>
          <p:nvPr/>
        </p:nvSpPr>
        <p:spPr>
          <a:xfrm>
            <a:off x="7888771" y="2882447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14" name="textruta 45">
            <a:extLst>
              <a:ext uri="{FF2B5EF4-FFF2-40B4-BE49-F238E27FC236}">
                <a16:creationId xmlns:a16="http://schemas.microsoft.com/office/drawing/2014/main" id="{6DEC6B1C-87C6-4504-96AF-D02E92F7C639}"/>
              </a:ext>
            </a:extLst>
          </p:cNvPr>
          <p:cNvSpPr txBox="1"/>
          <p:nvPr/>
        </p:nvSpPr>
        <p:spPr>
          <a:xfrm>
            <a:off x="8457101" y="2281177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tai</a:t>
            </a:r>
          </a:p>
        </p:txBody>
      </p:sp>
      <p:sp>
        <p:nvSpPr>
          <p:cNvPr id="15" name="textruta 46">
            <a:extLst>
              <a:ext uri="{FF2B5EF4-FFF2-40B4-BE49-F238E27FC236}">
                <a16:creationId xmlns:a16="http://schemas.microsoft.com/office/drawing/2014/main" id="{F25D0592-72DA-4FE4-A956-42922446E2CA}"/>
              </a:ext>
            </a:extLst>
          </p:cNvPr>
          <p:cNvSpPr txBox="1"/>
          <p:nvPr/>
        </p:nvSpPr>
        <p:spPr>
          <a:xfrm>
            <a:off x="9046668" y="2942806"/>
            <a:ext cx="48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tai</a:t>
            </a:r>
            <a:endParaRPr lang="sv-SE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6" name="textruta 47">
            <a:extLst>
              <a:ext uri="{FF2B5EF4-FFF2-40B4-BE49-F238E27FC236}">
                <a16:creationId xmlns:a16="http://schemas.microsoft.com/office/drawing/2014/main" id="{35139351-8313-47EE-838C-33A8C53285B5}"/>
              </a:ext>
            </a:extLst>
          </p:cNvPr>
          <p:cNvSpPr txBox="1"/>
          <p:nvPr/>
        </p:nvSpPr>
        <p:spPr>
          <a:xfrm>
            <a:off x="9883708" y="3640530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lupaat</a:t>
            </a:r>
          </a:p>
        </p:txBody>
      </p:sp>
      <p:pic>
        <p:nvPicPr>
          <p:cNvPr id="19" name="Sisällön paikkamerkki 18">
            <a:extLst>
              <a:ext uri="{FF2B5EF4-FFF2-40B4-BE49-F238E27FC236}">
                <a16:creationId xmlns:a16="http://schemas.microsoft.com/office/drawing/2014/main" id="{EB2E8FA0-B06A-451C-B024-B5EE91A203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099" y="1825625"/>
            <a:ext cx="46638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3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9E37E0-BCC5-4732-863F-154E2610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8AD480E-890D-4586-B063-98C07C18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30F095-8E17-4906-841C-24ED1A58E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C632CC-8EC6-4524-AFD3-0DAE2EC9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49</a:t>
            </a:fld>
            <a:endParaRPr lang="fi-FI"/>
          </a:p>
        </p:txBody>
      </p:sp>
      <p:sp>
        <p:nvSpPr>
          <p:cNvPr id="6" name="textruta 47">
            <a:extLst>
              <a:ext uri="{FF2B5EF4-FFF2-40B4-BE49-F238E27FC236}">
                <a16:creationId xmlns:a16="http://schemas.microsoft.com/office/drawing/2014/main" id="{14F00AE7-78B2-4BD7-A1F9-EB11177D1799}"/>
              </a:ext>
            </a:extLst>
          </p:cNvPr>
          <p:cNvSpPr txBox="1"/>
          <p:nvPr/>
        </p:nvSpPr>
        <p:spPr>
          <a:xfrm>
            <a:off x="2968177" y="1724285"/>
            <a:ext cx="4408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Millä avaat?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277792F-AEF5-4F07-9212-1063A5EAD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746" y="2454473"/>
            <a:ext cx="181780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KQ10643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A82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63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ADC1F015-1B19-417E-8F8D-EC6379F65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5044" y="2454472"/>
            <a:ext cx="163955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AJ10543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K10753</a:t>
            </a:r>
          </a:p>
        </p:txBody>
      </p:sp>
      <p:sp>
        <p:nvSpPr>
          <p:cNvPr id="9" name="textruta 49">
            <a:extLst>
              <a:ext uri="{FF2B5EF4-FFF2-40B4-BE49-F238E27FC236}">
                <a16:creationId xmlns:a16="http://schemas.microsoft.com/office/drawing/2014/main" id="{7A453C54-E107-4509-BEDA-B6F41C0921AE}"/>
              </a:ext>
            </a:extLst>
          </p:cNvPr>
          <p:cNvSpPr txBox="1"/>
          <p:nvPr/>
        </p:nvSpPr>
        <p:spPr>
          <a:xfrm>
            <a:off x="758355" y="5032911"/>
            <a:ext cx="1822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9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Hyvä 6-kortin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pata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Täydellinen käsi</a:t>
            </a:r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0AD37DF3-3ACA-42D9-8420-4CCD2D239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474" y="2459859"/>
            <a:ext cx="179395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983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AQ10975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1076</a:t>
            </a:r>
          </a:p>
        </p:txBody>
      </p:sp>
      <p:sp>
        <p:nvSpPr>
          <p:cNvPr id="11" name="textruta 74">
            <a:extLst>
              <a:ext uri="{FF2B5EF4-FFF2-40B4-BE49-F238E27FC236}">
                <a16:creationId xmlns:a16="http://schemas.microsoft.com/office/drawing/2014/main" id="{F00F85FD-5B7C-4BF2-B2D2-1008E1F64EAA}"/>
              </a:ext>
            </a:extLst>
          </p:cNvPr>
          <p:cNvSpPr txBox="1"/>
          <p:nvPr/>
        </p:nvSpPr>
        <p:spPr>
          <a:xfrm>
            <a:off x="6836370" y="5001572"/>
            <a:ext cx="2683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8ap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6-kortin ja</a:t>
            </a:r>
            <a:b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</a:b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5-kortin värillä ei pidä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avata heikolla kakkosella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B9E4B9F5-DC82-47D9-A5EF-2AC1C7F8A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3030" y="2454472"/>
            <a:ext cx="165109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1087652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Q76</a:t>
            </a:r>
          </a:p>
        </p:txBody>
      </p:sp>
      <p:sp>
        <p:nvSpPr>
          <p:cNvPr id="13" name="Rektangel med rundade hörn 46">
            <a:extLst>
              <a:ext uri="{FF2B5EF4-FFF2-40B4-BE49-F238E27FC236}">
                <a16:creationId xmlns:a16="http://schemas.microsoft.com/office/drawing/2014/main" id="{8A5A142A-6F28-4E0B-918E-6600D2D879E9}"/>
              </a:ext>
            </a:extLst>
          </p:cNvPr>
          <p:cNvSpPr/>
          <p:nvPr/>
        </p:nvSpPr>
        <p:spPr>
          <a:xfrm>
            <a:off x="3128474" y="4191618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667917D6-39DC-494A-A54C-5F75180BBC12}"/>
              </a:ext>
            </a:extLst>
          </p:cNvPr>
          <p:cNvSpPr/>
          <p:nvPr/>
        </p:nvSpPr>
        <p:spPr>
          <a:xfrm>
            <a:off x="1163746" y="4184234"/>
            <a:ext cx="1054360" cy="57830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4E69B02E-94D8-4DA0-A733-952E05FCCEB1}"/>
              </a:ext>
            </a:extLst>
          </p:cNvPr>
          <p:cNvSpPr txBox="1">
            <a:spLocks/>
          </p:cNvSpPr>
          <p:nvPr/>
        </p:nvSpPr>
        <p:spPr>
          <a:xfrm>
            <a:off x="5063030" y="4184233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6" name="textruta 89">
            <a:extLst>
              <a:ext uri="{FF2B5EF4-FFF2-40B4-BE49-F238E27FC236}">
                <a16:creationId xmlns:a16="http://schemas.microsoft.com/office/drawing/2014/main" id="{ECD75172-C904-4E71-AF19-25833D8E6133}"/>
              </a:ext>
            </a:extLst>
          </p:cNvPr>
          <p:cNvSpPr txBox="1"/>
          <p:nvPr/>
        </p:nvSpPr>
        <p:spPr>
          <a:xfrm>
            <a:off x="2744189" y="5023484"/>
            <a:ext cx="18229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Hyvä 6-kortin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ruutu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Täydellinen käsi</a:t>
            </a:r>
            <a:endParaRPr lang="fi-FI" sz="20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textruta 90">
            <a:extLst>
              <a:ext uri="{FF2B5EF4-FFF2-40B4-BE49-F238E27FC236}">
                <a16:creationId xmlns:a16="http://schemas.microsoft.com/office/drawing/2014/main" id="{E678D98D-0D2A-46EA-8E8D-571D59C54ED3}"/>
              </a:ext>
            </a:extLst>
          </p:cNvPr>
          <p:cNvSpPr txBox="1"/>
          <p:nvPr/>
        </p:nvSpPr>
        <p:spPr>
          <a:xfrm>
            <a:off x="4702515" y="5023484"/>
            <a:ext cx="18252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Huono 6-kortin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hertta</a:t>
            </a:r>
          </a:p>
        </p:txBody>
      </p:sp>
      <p:sp>
        <p:nvSpPr>
          <p:cNvPr id="18" name="Platshållare för innehåll 2">
            <a:extLst>
              <a:ext uri="{FF2B5EF4-FFF2-40B4-BE49-F238E27FC236}">
                <a16:creationId xmlns:a16="http://schemas.microsoft.com/office/drawing/2014/main" id="{47614153-D7BD-4CED-B878-8499BAB56FFE}"/>
              </a:ext>
            </a:extLst>
          </p:cNvPr>
          <p:cNvSpPr txBox="1">
            <a:spLocks/>
          </p:cNvSpPr>
          <p:nvPr/>
        </p:nvSpPr>
        <p:spPr>
          <a:xfrm>
            <a:off x="7585044" y="4187337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420030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8FF075-808E-42E5-9D5C-6AC726FE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– 1 yläväri 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3C45BA72-BCC4-4BBD-9454-148949BE64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9863" y="1901040"/>
            <a:ext cx="4438273" cy="420050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9EEA26C-B345-4223-8DF9-7700DC823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89230F2-72B0-48D1-BD2B-62A2A2792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B3639D-900B-4B18-8791-ED37D5ECA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</a:t>
            </a:fld>
            <a:endParaRPr lang="fi-FI"/>
          </a:p>
        </p:txBody>
      </p:sp>
      <p:sp>
        <p:nvSpPr>
          <p:cNvPr id="8" name="Platshållare för innehåll 4">
            <a:extLst>
              <a:ext uri="{FF2B5EF4-FFF2-40B4-BE49-F238E27FC236}">
                <a16:creationId xmlns:a16="http://schemas.microsoft.com/office/drawing/2014/main" id="{5A424BB0-DD81-4668-9518-03516193CC08}"/>
              </a:ext>
            </a:extLst>
          </p:cNvPr>
          <p:cNvSpPr txBox="1">
            <a:spLocks/>
          </p:cNvSpPr>
          <p:nvPr/>
        </p:nvSpPr>
        <p:spPr>
          <a:xfrm>
            <a:off x="6416613" y="1087472"/>
            <a:ext cx="4785406" cy="7711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i-FI" sz="2400" dirty="0">
                <a:solidFill>
                  <a:srgbClr val="C00000"/>
                </a:solidFill>
                <a:latin typeface="GillSans Bridge" panose="020B0500000000000000" pitchFamily="34" charset="0"/>
              </a:rPr>
              <a:t>1</a:t>
            </a:r>
            <a:r>
              <a:rPr lang="fi-FI" sz="2400" b="1" dirty="0">
                <a:solidFill>
                  <a:srgbClr val="C00000"/>
                </a:solidFill>
                <a:latin typeface="GillSans Bridge" panose="020B0500000000000000" pitchFamily="34" charset="0"/>
              </a:rPr>
              <a:t>♥</a:t>
            </a:r>
            <a:r>
              <a:rPr lang="fi-FI" sz="2400" dirty="0">
                <a:solidFill>
                  <a:srgbClr val="C000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latin typeface="GillSans Bridge" panose="020B0500000000000000" pitchFamily="34" charset="0"/>
              </a:rPr>
              <a:t>/ 1♠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kutsutaan</a:t>
            </a:r>
            <a:r>
              <a:rPr lang="fi-FI" sz="2400" dirty="0"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yläväreiksi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</a:t>
            </a:r>
            <a:endParaRPr lang="fi-FI" sz="2400" dirty="0">
              <a:solidFill>
                <a:srgbClr val="D2232B"/>
              </a:solidFill>
              <a:latin typeface="GillSans Bridge" panose="020B0500000000000000" pitchFamily="34" charset="0"/>
            </a:endParaRPr>
          </a:p>
        </p:txBody>
      </p:sp>
      <p:sp>
        <p:nvSpPr>
          <p:cNvPr id="13" name="Platshållare för innehåll 4">
            <a:extLst>
              <a:ext uri="{FF2B5EF4-FFF2-40B4-BE49-F238E27FC236}">
                <a16:creationId xmlns:a16="http://schemas.microsoft.com/office/drawing/2014/main" id="{0D6538FA-8DD2-4923-B815-989290184623}"/>
              </a:ext>
            </a:extLst>
          </p:cNvPr>
          <p:cNvSpPr txBox="1">
            <a:spLocks/>
          </p:cNvSpPr>
          <p:nvPr/>
        </p:nvSpPr>
        <p:spPr>
          <a:xfrm>
            <a:off x="6416613" y="3680597"/>
            <a:ext cx="4785406" cy="84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Avaa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pisimmällä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värillä, jos se on vähintään viiden kortin väri. </a:t>
            </a:r>
          </a:p>
        </p:txBody>
      </p:sp>
      <p:grpSp>
        <p:nvGrpSpPr>
          <p:cNvPr id="21" name="Grupp 8">
            <a:extLst>
              <a:ext uri="{FF2B5EF4-FFF2-40B4-BE49-F238E27FC236}">
                <a16:creationId xmlns:a16="http://schemas.microsoft.com/office/drawing/2014/main" id="{DE44E168-9CEF-4A2A-80FC-17C2E06781B1}"/>
              </a:ext>
            </a:extLst>
          </p:cNvPr>
          <p:cNvGrpSpPr/>
          <p:nvPr/>
        </p:nvGrpSpPr>
        <p:grpSpPr>
          <a:xfrm>
            <a:off x="6479445" y="2029077"/>
            <a:ext cx="4658894" cy="1455576"/>
            <a:chOff x="4639691" y="2332653"/>
            <a:chExt cx="4658894" cy="1455576"/>
          </a:xfrm>
        </p:grpSpPr>
        <p:sp>
          <p:nvSpPr>
            <p:cNvPr id="22" name="Platshållare för innehåll 4">
              <a:extLst>
                <a:ext uri="{FF2B5EF4-FFF2-40B4-BE49-F238E27FC236}">
                  <a16:creationId xmlns:a16="http://schemas.microsoft.com/office/drawing/2014/main" id="{008BF838-3124-4F20-9006-8B5A8CA9901C}"/>
                </a:ext>
              </a:extLst>
            </p:cNvPr>
            <p:cNvSpPr txBox="1">
              <a:spLocks/>
            </p:cNvSpPr>
            <p:nvPr/>
          </p:nvSpPr>
          <p:spPr>
            <a:xfrm>
              <a:off x="4639691" y="2332653"/>
              <a:ext cx="4658894" cy="14555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Voidakseen avata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fi-FI" dirty="0"/>
                <a:t>             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tai</a:t>
              </a:r>
              <a:r>
                <a:rPr lang="fi-FI" dirty="0">
                  <a:latin typeface="GillSans Bridge" panose="020B0500000000000000" pitchFamily="34" charset="0"/>
                </a:rPr>
                <a:t>           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tarvitaan</a:t>
              </a:r>
            </a:p>
            <a:p>
              <a:pPr marL="0" indent="0">
                <a:lnSpc>
                  <a:spcPct val="100000"/>
                </a:lnSpc>
                <a:spcBef>
                  <a:spcPts val="600"/>
                </a:spcBef>
                <a:buNone/>
              </a:pPr>
              <a:r>
                <a:rPr lang="fi-FI" sz="24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5+kortin väri  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ja </a:t>
              </a:r>
              <a:r>
                <a:rPr lang="fi-FI" sz="24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12+ 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.</a:t>
              </a:r>
            </a:p>
          </p:txBody>
        </p:sp>
        <p:sp>
          <p:nvSpPr>
            <p:cNvPr id="23" name="Rektangel med rundade hörn 46">
              <a:extLst>
                <a:ext uri="{FF2B5EF4-FFF2-40B4-BE49-F238E27FC236}">
                  <a16:creationId xmlns:a16="http://schemas.microsoft.com/office/drawing/2014/main" id="{1571A6CD-E646-4955-B4C8-2FF79870DDFE}"/>
                </a:ext>
              </a:extLst>
            </p:cNvPr>
            <p:cNvSpPr/>
            <p:nvPr/>
          </p:nvSpPr>
          <p:spPr>
            <a:xfrm>
              <a:off x="6317594" y="2884555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1 ♠</a:t>
              </a:r>
            </a:p>
          </p:txBody>
        </p:sp>
        <p:sp>
          <p:nvSpPr>
            <p:cNvPr id="24" name="Rektangel med rundade hörn 46">
              <a:extLst>
                <a:ext uri="{FF2B5EF4-FFF2-40B4-BE49-F238E27FC236}">
                  <a16:creationId xmlns:a16="http://schemas.microsoft.com/office/drawing/2014/main" id="{8799AA1E-A7B8-4351-B561-E2B86F079114}"/>
                </a:ext>
              </a:extLst>
            </p:cNvPr>
            <p:cNvSpPr/>
            <p:nvPr/>
          </p:nvSpPr>
          <p:spPr>
            <a:xfrm>
              <a:off x="4746878" y="2895319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1 ♥</a:t>
              </a:r>
            </a:p>
          </p:txBody>
        </p:sp>
      </p:grpSp>
      <p:grpSp>
        <p:nvGrpSpPr>
          <p:cNvPr id="36" name="Grupp 7">
            <a:extLst>
              <a:ext uri="{FF2B5EF4-FFF2-40B4-BE49-F238E27FC236}">
                <a16:creationId xmlns:a16="http://schemas.microsoft.com/office/drawing/2014/main" id="{CF31BC4F-FD87-4C3C-8A99-C737C8F0BC9D}"/>
              </a:ext>
            </a:extLst>
          </p:cNvPr>
          <p:cNvGrpSpPr/>
          <p:nvPr/>
        </p:nvGrpSpPr>
        <p:grpSpPr>
          <a:xfrm>
            <a:off x="5943937" y="4948547"/>
            <a:ext cx="6092482" cy="358064"/>
            <a:chOff x="942773" y="4995161"/>
            <a:chExt cx="7378317" cy="500481"/>
          </a:xfrm>
        </p:grpSpPr>
        <p:sp>
          <p:nvSpPr>
            <p:cNvPr id="37" name="Platshållare för innehåll 4">
              <a:extLst>
                <a:ext uri="{FF2B5EF4-FFF2-40B4-BE49-F238E27FC236}">
                  <a16:creationId xmlns:a16="http://schemas.microsoft.com/office/drawing/2014/main" id="{D0694C4F-EC23-44ED-909E-372768531219}"/>
                </a:ext>
              </a:extLst>
            </p:cNvPr>
            <p:cNvSpPr txBox="1">
              <a:spLocks/>
            </p:cNvSpPr>
            <p:nvPr/>
          </p:nvSpPr>
          <p:spPr>
            <a:xfrm>
              <a:off x="942773" y="4995161"/>
              <a:ext cx="2179353" cy="46977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fi-FI" sz="20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Avaustarjous</a:t>
              </a:r>
            </a:p>
          </p:txBody>
        </p:sp>
        <p:sp>
          <p:nvSpPr>
            <p:cNvPr id="38" name="Platshållare för innehåll 4">
              <a:extLst>
                <a:ext uri="{FF2B5EF4-FFF2-40B4-BE49-F238E27FC236}">
                  <a16:creationId xmlns:a16="http://schemas.microsoft.com/office/drawing/2014/main" id="{0C125D03-910B-439D-A734-E376283437F0}"/>
                </a:ext>
              </a:extLst>
            </p:cNvPr>
            <p:cNvSpPr txBox="1">
              <a:spLocks/>
            </p:cNvSpPr>
            <p:nvPr/>
          </p:nvSpPr>
          <p:spPr>
            <a:xfrm>
              <a:off x="3470956" y="5039121"/>
              <a:ext cx="2549456" cy="4258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fi-FI" sz="20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Korttien määrä</a:t>
              </a:r>
            </a:p>
          </p:txBody>
        </p:sp>
        <p:sp>
          <p:nvSpPr>
            <p:cNvPr id="39" name="Platshållare för innehåll 4">
              <a:extLst>
                <a:ext uri="{FF2B5EF4-FFF2-40B4-BE49-F238E27FC236}">
                  <a16:creationId xmlns:a16="http://schemas.microsoft.com/office/drawing/2014/main" id="{88C16DE5-C149-40BF-B2DB-1A0F14B1FDDE}"/>
                </a:ext>
              </a:extLst>
            </p:cNvPr>
            <p:cNvSpPr txBox="1">
              <a:spLocks/>
            </p:cNvSpPr>
            <p:nvPr/>
          </p:nvSpPr>
          <p:spPr>
            <a:xfrm>
              <a:off x="6391755" y="5052241"/>
              <a:ext cx="1929335" cy="4434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fi-FI" sz="20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Arvopisteet</a:t>
              </a:r>
            </a:p>
          </p:txBody>
        </p:sp>
      </p:grpSp>
      <p:cxnSp>
        <p:nvCxnSpPr>
          <p:cNvPr id="40" name="Rak 40">
            <a:extLst>
              <a:ext uri="{FF2B5EF4-FFF2-40B4-BE49-F238E27FC236}">
                <a16:creationId xmlns:a16="http://schemas.microsoft.com/office/drawing/2014/main" id="{04A2AB1B-4F40-40D8-A89B-32435EC07119}"/>
              </a:ext>
            </a:extLst>
          </p:cNvPr>
          <p:cNvCxnSpPr>
            <a:cxnSpLocks/>
          </p:cNvCxnSpPr>
          <p:nvPr/>
        </p:nvCxnSpPr>
        <p:spPr>
          <a:xfrm>
            <a:off x="5839364" y="6066788"/>
            <a:ext cx="6092482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ak 53">
            <a:extLst>
              <a:ext uri="{FF2B5EF4-FFF2-40B4-BE49-F238E27FC236}">
                <a16:creationId xmlns:a16="http://schemas.microsoft.com/office/drawing/2014/main" id="{5D4E34FB-A6F1-4C76-944C-E8FDA9945D6F}"/>
              </a:ext>
            </a:extLst>
          </p:cNvPr>
          <p:cNvCxnSpPr>
            <a:cxnSpLocks/>
          </p:cNvCxnSpPr>
          <p:nvPr/>
        </p:nvCxnSpPr>
        <p:spPr>
          <a:xfrm>
            <a:off x="5839364" y="5329665"/>
            <a:ext cx="6092482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upp 1">
            <a:extLst>
              <a:ext uri="{FF2B5EF4-FFF2-40B4-BE49-F238E27FC236}">
                <a16:creationId xmlns:a16="http://schemas.microsoft.com/office/drawing/2014/main" id="{03F5F16E-0E31-4601-A857-96FCBAA6E752}"/>
              </a:ext>
            </a:extLst>
          </p:cNvPr>
          <p:cNvGrpSpPr/>
          <p:nvPr/>
        </p:nvGrpSpPr>
        <p:grpSpPr>
          <a:xfrm>
            <a:off x="5946664" y="5491379"/>
            <a:ext cx="5900116" cy="423021"/>
            <a:chOff x="945500" y="5674315"/>
            <a:chExt cx="7263240" cy="423021"/>
          </a:xfrm>
        </p:grpSpPr>
        <p:sp>
          <p:nvSpPr>
            <p:cNvPr id="43" name="Platshållare för innehåll 4">
              <a:extLst>
                <a:ext uri="{FF2B5EF4-FFF2-40B4-BE49-F238E27FC236}">
                  <a16:creationId xmlns:a16="http://schemas.microsoft.com/office/drawing/2014/main" id="{367C8E1A-969D-4EB8-917C-6758D3FC0B25}"/>
                </a:ext>
              </a:extLst>
            </p:cNvPr>
            <p:cNvSpPr txBox="1">
              <a:spLocks/>
            </p:cNvSpPr>
            <p:nvPr/>
          </p:nvSpPr>
          <p:spPr>
            <a:xfrm>
              <a:off x="3469341" y="5703879"/>
              <a:ext cx="3088434" cy="3638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Vähintään viisi korttia</a:t>
              </a:r>
            </a:p>
          </p:txBody>
        </p:sp>
        <p:sp>
          <p:nvSpPr>
            <p:cNvPr id="44" name="Platshållare för innehåll 4">
              <a:extLst>
                <a:ext uri="{FF2B5EF4-FFF2-40B4-BE49-F238E27FC236}">
                  <a16:creationId xmlns:a16="http://schemas.microsoft.com/office/drawing/2014/main" id="{44C5271E-BF6C-4DFE-857F-E505FDF7FCDF}"/>
                </a:ext>
              </a:extLst>
            </p:cNvPr>
            <p:cNvSpPr txBox="1">
              <a:spLocks/>
            </p:cNvSpPr>
            <p:nvPr/>
          </p:nvSpPr>
          <p:spPr>
            <a:xfrm>
              <a:off x="6389002" y="5703879"/>
              <a:ext cx="1819738" cy="36389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sv-SE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12+ </a:t>
              </a:r>
              <a:r>
                <a:rPr lang="sv-SE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sv-SE" sz="2000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45" name="Rektangel med rundade hörn 46">
              <a:extLst>
                <a:ext uri="{FF2B5EF4-FFF2-40B4-BE49-F238E27FC236}">
                  <a16:creationId xmlns:a16="http://schemas.microsoft.com/office/drawing/2014/main" id="{32999AB7-1E8B-4F35-A073-5D4994C44EE6}"/>
                </a:ext>
              </a:extLst>
            </p:cNvPr>
            <p:cNvSpPr/>
            <p:nvPr/>
          </p:nvSpPr>
          <p:spPr>
            <a:xfrm>
              <a:off x="2065174" y="5674315"/>
              <a:ext cx="872877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1♠</a:t>
              </a:r>
            </a:p>
          </p:txBody>
        </p:sp>
        <p:sp>
          <p:nvSpPr>
            <p:cNvPr id="46" name="Rektangel med rundade hörn 46">
              <a:extLst>
                <a:ext uri="{FF2B5EF4-FFF2-40B4-BE49-F238E27FC236}">
                  <a16:creationId xmlns:a16="http://schemas.microsoft.com/office/drawing/2014/main" id="{22E11453-FAA3-4B26-9546-C2F62CA96D6E}"/>
                </a:ext>
              </a:extLst>
            </p:cNvPr>
            <p:cNvSpPr/>
            <p:nvPr/>
          </p:nvSpPr>
          <p:spPr>
            <a:xfrm>
              <a:off x="945500" y="5675603"/>
              <a:ext cx="872877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1♥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931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19E71C-6607-4C13-B33B-B39BDFABF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Älä pelkästään laske arvopisteitä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F8C061-2E7C-4908-BA18-210340BD10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76207"/>
            <a:ext cx="2743200" cy="365125"/>
          </a:xfrm>
        </p:spPr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E83C4F1-BD75-45F0-A949-9F2E1BE3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76207"/>
            <a:ext cx="4114800" cy="365125"/>
          </a:xfrm>
        </p:spPr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67D34E3-9711-4403-9FF9-12C6E5C08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50</a:t>
            </a:fld>
            <a:endParaRPr lang="fi-FI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05BC20FA-55ED-4AFD-9AAA-4DF06F924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627" y="2152863"/>
            <a:ext cx="158056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872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KQJ432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93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EBDB4412-3F83-4628-9C4E-E30531066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550" y="2162803"/>
            <a:ext cx="149720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A97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108642</a:t>
            </a:r>
          </a:p>
        </p:txBody>
      </p:sp>
      <p:sp>
        <p:nvSpPr>
          <p:cNvPr id="9" name="textruta 19">
            <a:extLst>
              <a:ext uri="{FF2B5EF4-FFF2-40B4-BE49-F238E27FC236}">
                <a16:creationId xmlns:a16="http://schemas.microsoft.com/office/drawing/2014/main" id="{A42AD00B-EBBA-4668-96AF-EE152C224CAD}"/>
              </a:ext>
            </a:extLst>
          </p:cNvPr>
          <p:cNvSpPr txBox="1"/>
          <p:nvPr/>
        </p:nvSpPr>
        <p:spPr>
          <a:xfrm>
            <a:off x="1356872" y="1690688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10" name="textruta 20">
            <a:extLst>
              <a:ext uri="{FF2B5EF4-FFF2-40B4-BE49-F238E27FC236}">
                <a16:creationId xmlns:a16="http://schemas.microsoft.com/office/drawing/2014/main" id="{5D856D08-3898-46E1-90CF-1D23DB1E030F}"/>
              </a:ext>
            </a:extLst>
          </p:cNvPr>
          <p:cNvSpPr txBox="1"/>
          <p:nvPr/>
        </p:nvSpPr>
        <p:spPr>
          <a:xfrm>
            <a:off x="7069553" y="1698674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BBB2303B-3041-4A69-81B0-4FCD88BEA93C}"/>
              </a:ext>
            </a:extLst>
          </p:cNvPr>
          <p:cNvSpPr txBox="1">
            <a:spLocks/>
          </p:cNvSpPr>
          <p:nvPr/>
        </p:nvSpPr>
        <p:spPr>
          <a:xfrm>
            <a:off x="3877182" y="2989725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2" name="textruta 37">
            <a:extLst>
              <a:ext uri="{FF2B5EF4-FFF2-40B4-BE49-F238E27FC236}">
                <a16:creationId xmlns:a16="http://schemas.microsoft.com/office/drawing/2014/main" id="{14AD5AD3-B367-4848-AC72-EEDFA3E015E1}"/>
              </a:ext>
            </a:extLst>
          </p:cNvPr>
          <p:cNvSpPr txBox="1"/>
          <p:nvPr/>
        </p:nvSpPr>
        <p:spPr>
          <a:xfrm>
            <a:off x="364761" y="3635811"/>
            <a:ext cx="9465473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Näet yhdeksän tikkiä</a:t>
            </a:r>
          </a:p>
        </p:txBody>
      </p:sp>
      <p:sp>
        <p:nvSpPr>
          <p:cNvPr id="13" name="Rektangel med rundade hörn 45">
            <a:extLst>
              <a:ext uri="{FF2B5EF4-FFF2-40B4-BE49-F238E27FC236}">
                <a16:creationId xmlns:a16="http://schemas.microsoft.com/office/drawing/2014/main" id="{9EE8B338-91DE-4A2A-97C4-8A6DEF24663A}"/>
              </a:ext>
            </a:extLst>
          </p:cNvPr>
          <p:cNvSpPr/>
          <p:nvPr/>
        </p:nvSpPr>
        <p:spPr>
          <a:xfrm>
            <a:off x="5256667" y="2240560"/>
            <a:ext cx="1087599" cy="56131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A551E1A4-F980-4CB0-A8B7-D4BC9060A17F}"/>
              </a:ext>
            </a:extLst>
          </p:cNvPr>
          <p:cNvSpPr/>
          <p:nvPr/>
        </p:nvSpPr>
        <p:spPr>
          <a:xfrm>
            <a:off x="3872056" y="2237065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23B724AB-53C8-4D74-A8C6-35A5A55E0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2" y="4140844"/>
            <a:ext cx="163955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86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AJ10865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102</a:t>
            </a:r>
          </a:p>
        </p:txBody>
      </p:sp>
      <p:sp>
        <p:nvSpPr>
          <p:cNvPr id="16" name="Rectangle 34">
            <a:extLst>
              <a:ext uri="{FF2B5EF4-FFF2-40B4-BE49-F238E27FC236}">
                <a16:creationId xmlns:a16="http://schemas.microsoft.com/office/drawing/2014/main" id="{7CCABC1A-F3E9-493E-8DC8-3E0DBB9DA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29" y="4134220"/>
            <a:ext cx="141833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AK107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K972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A73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01811A6D-C279-4A1A-BA08-40775EE2BDCC}"/>
              </a:ext>
            </a:extLst>
          </p:cNvPr>
          <p:cNvSpPr/>
          <p:nvPr/>
        </p:nvSpPr>
        <p:spPr>
          <a:xfrm>
            <a:off x="3852248" y="4282040"/>
            <a:ext cx="1054360" cy="58238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DD6F68D2-F2BE-4789-91BC-FBDB08193968}"/>
              </a:ext>
            </a:extLst>
          </p:cNvPr>
          <p:cNvSpPr/>
          <p:nvPr/>
        </p:nvSpPr>
        <p:spPr>
          <a:xfrm>
            <a:off x="5308978" y="4284818"/>
            <a:ext cx="1054360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 ♥</a:t>
            </a:r>
          </a:p>
        </p:txBody>
      </p: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38E1E99A-6FE5-4759-BFE4-B98A70AAEBC2}"/>
              </a:ext>
            </a:extLst>
          </p:cNvPr>
          <p:cNvSpPr txBox="1">
            <a:spLocks/>
          </p:cNvSpPr>
          <p:nvPr/>
        </p:nvSpPr>
        <p:spPr>
          <a:xfrm>
            <a:off x="3860619" y="5037338"/>
            <a:ext cx="1042227" cy="578301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91440" tIns="108000" rIns="91440" bIns="45720" rtlCol="0" anchor="ctr" anchorCtr="1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36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0" name="textruta 54">
            <a:extLst>
              <a:ext uri="{FF2B5EF4-FFF2-40B4-BE49-F238E27FC236}">
                <a16:creationId xmlns:a16="http://schemas.microsoft.com/office/drawing/2014/main" id="{4ABBC4D9-295F-4403-9B61-D9BD8D679DC8}"/>
              </a:ext>
            </a:extLst>
          </p:cNvPr>
          <p:cNvSpPr txBox="1"/>
          <p:nvPr/>
        </p:nvSpPr>
        <p:spPr>
          <a:xfrm>
            <a:off x="364761" y="5767783"/>
            <a:ext cx="9465473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Näet todennäköisesti kymmenen tikkiä herttapelissä</a:t>
            </a:r>
          </a:p>
        </p:txBody>
      </p:sp>
      <p:cxnSp>
        <p:nvCxnSpPr>
          <p:cNvPr id="21" name="Rak koppling 2">
            <a:extLst>
              <a:ext uri="{FF2B5EF4-FFF2-40B4-BE49-F238E27FC236}">
                <a16:creationId xmlns:a16="http://schemas.microsoft.com/office/drawing/2014/main" id="{083026C9-4414-46AC-B297-E9FC84043642}"/>
              </a:ext>
            </a:extLst>
          </p:cNvPr>
          <p:cNvCxnSpPr>
            <a:cxnSpLocks/>
          </p:cNvCxnSpPr>
          <p:nvPr/>
        </p:nvCxnSpPr>
        <p:spPr>
          <a:xfrm>
            <a:off x="1042416" y="4040217"/>
            <a:ext cx="8110728" cy="0"/>
          </a:xfrm>
          <a:prstGeom prst="line">
            <a:avLst/>
          </a:prstGeom>
          <a:ln w="28575">
            <a:solidFill>
              <a:srgbClr val="5858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ruta 59">
            <a:extLst>
              <a:ext uri="{FF2B5EF4-FFF2-40B4-BE49-F238E27FC236}">
                <a16:creationId xmlns:a16="http://schemas.microsoft.com/office/drawing/2014/main" id="{A8EC7D24-54EB-44AC-A4C3-5C16A7266008}"/>
              </a:ext>
            </a:extLst>
          </p:cNvPr>
          <p:cNvSpPr txBox="1"/>
          <p:nvPr/>
        </p:nvSpPr>
        <p:spPr>
          <a:xfrm>
            <a:off x="9153143" y="1027906"/>
            <a:ext cx="2757411" cy="1123712"/>
          </a:xfrm>
          <a:prstGeom prst="roundRect">
            <a:avLst/>
          </a:prstGeom>
          <a:noFill/>
          <a:ln>
            <a:solidFill>
              <a:srgbClr val="58585A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Joskus on parempi laskea tikkien määrä kuin arvopisteitä!</a:t>
            </a:r>
          </a:p>
        </p:txBody>
      </p:sp>
    </p:spTree>
    <p:extLst>
      <p:ext uri="{BB962C8B-B14F-4D97-AF65-F5344CB8AC3E}">
        <p14:creationId xmlns:p14="http://schemas.microsoft.com/office/powerpoint/2010/main" val="193253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3AADD5-FC8C-46AE-8FA4-A0E524FB0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 uhrata itsensä!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2F55F3B8-D523-4339-9A14-1DD02CD10C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3448" y="1825625"/>
            <a:ext cx="4251103" cy="43513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DA9827-5DD5-4A73-AAC5-4AA0FB16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6FF5FD-DECB-45A1-9F8B-D18F8F5C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7708E12-B06D-4480-BF56-8FE44E4C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51</a:t>
            </a:fld>
            <a:endParaRPr lang="fi-FI"/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0BEF672A-51D6-4F10-AD5A-C3C4D55214CD}"/>
              </a:ext>
            </a:extLst>
          </p:cNvPr>
          <p:cNvSpPr txBox="1">
            <a:spLocks/>
          </p:cNvSpPr>
          <p:nvPr/>
        </p:nvSpPr>
        <p:spPr>
          <a:xfrm>
            <a:off x="7914231" y="1785860"/>
            <a:ext cx="779528" cy="423021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39F1DCA3-A81D-406C-A4E3-CD322C52B75C}"/>
              </a:ext>
            </a:extLst>
          </p:cNvPr>
          <p:cNvSpPr txBox="1">
            <a:spLocks/>
          </p:cNvSpPr>
          <p:nvPr/>
        </p:nvSpPr>
        <p:spPr>
          <a:xfrm>
            <a:off x="6938041" y="2388214"/>
            <a:ext cx="757407" cy="42940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2B21F5EA-9B94-42F3-9203-58F1414A51DC}"/>
              </a:ext>
            </a:extLst>
          </p:cNvPr>
          <p:cNvSpPr txBox="1">
            <a:spLocks/>
          </p:cNvSpPr>
          <p:nvPr/>
        </p:nvSpPr>
        <p:spPr>
          <a:xfrm>
            <a:off x="9899764" y="1805474"/>
            <a:ext cx="782219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6" name="textruta 75">
            <a:extLst>
              <a:ext uri="{FF2B5EF4-FFF2-40B4-BE49-F238E27FC236}">
                <a16:creationId xmlns:a16="http://schemas.microsoft.com/office/drawing/2014/main" id="{2E3E2BE2-EA92-4702-9BC3-BD890E44B69C}"/>
              </a:ext>
            </a:extLst>
          </p:cNvPr>
          <p:cNvSpPr txBox="1"/>
          <p:nvPr/>
        </p:nvSpPr>
        <p:spPr>
          <a:xfrm>
            <a:off x="6637451" y="3459943"/>
            <a:ext cx="42168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4375" algn="l"/>
              </a:tabLst>
            </a:pPr>
            <a:r>
              <a:rPr lang="fi-FI" sz="2400" dirty="0">
                <a:latin typeface="GillSans Bridge" panose="020B0500000000000000" pitchFamily="34" charset="0"/>
              </a:rPr>
              <a:t>2♠	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6-11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, 6 pataa</a:t>
            </a:r>
          </a:p>
          <a:p>
            <a:pPr marL="715963" indent="-715963">
              <a:tabLst>
                <a:tab pos="714375" algn="l"/>
              </a:tabLst>
            </a:pP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4♥</a:t>
            </a:r>
            <a:r>
              <a:rPr lang="fi-FI" sz="2400" dirty="0"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Kuinka monta pistettä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EW-pari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saa, jos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4♥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menee kotiin?</a:t>
            </a:r>
          </a:p>
          <a:p>
            <a:pPr marL="715963" indent="-715963">
              <a:tabLst>
                <a:tab pos="714375" algn="l"/>
              </a:tabLst>
            </a:pPr>
            <a:r>
              <a:rPr lang="fi-FI" sz="2400" b="1" dirty="0">
                <a:latin typeface="GillSans Bridge" panose="020B0500000000000000" pitchFamily="34" charset="0"/>
              </a:rPr>
              <a:t>4♠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?</a:t>
            </a:r>
            <a:r>
              <a:rPr lang="fi-FI" sz="2400" dirty="0">
                <a:latin typeface="GillSans Bridge" panose="020B0500000000000000" pitchFamily="34" charset="0"/>
              </a:rPr>
              <a:t>	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Kuinka monta kahdennettua pietiä antaa vähemmän pisteitä? </a:t>
            </a:r>
          </a:p>
        </p:txBody>
      </p:sp>
      <p:sp>
        <p:nvSpPr>
          <p:cNvPr id="27" name="Platshållare för innehåll 2">
            <a:extLst>
              <a:ext uri="{FF2B5EF4-FFF2-40B4-BE49-F238E27FC236}">
                <a16:creationId xmlns:a16="http://schemas.microsoft.com/office/drawing/2014/main" id="{4C6E80D0-54A2-46FB-A0BB-64356540CED3}"/>
              </a:ext>
            </a:extLst>
          </p:cNvPr>
          <p:cNvSpPr txBox="1">
            <a:spLocks/>
          </p:cNvSpPr>
          <p:nvPr/>
        </p:nvSpPr>
        <p:spPr>
          <a:xfrm>
            <a:off x="9899764" y="2367743"/>
            <a:ext cx="765696" cy="436065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8" name="Rektangel med rundade hörn 46">
            <a:extLst>
              <a:ext uri="{FF2B5EF4-FFF2-40B4-BE49-F238E27FC236}">
                <a16:creationId xmlns:a16="http://schemas.microsoft.com/office/drawing/2014/main" id="{ADC55D38-51C1-43C0-89F3-B49CCE4120C7}"/>
              </a:ext>
            </a:extLst>
          </p:cNvPr>
          <p:cNvSpPr/>
          <p:nvPr/>
        </p:nvSpPr>
        <p:spPr>
          <a:xfrm>
            <a:off x="9899764" y="1200302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29" name="Rektangel med rundade hörn 46">
            <a:extLst>
              <a:ext uri="{FF2B5EF4-FFF2-40B4-BE49-F238E27FC236}">
                <a16:creationId xmlns:a16="http://schemas.microsoft.com/office/drawing/2014/main" id="{088C6D8A-AFF9-4028-ACA6-993CC212F92F}"/>
              </a:ext>
            </a:extLst>
          </p:cNvPr>
          <p:cNvSpPr/>
          <p:nvPr/>
        </p:nvSpPr>
        <p:spPr>
          <a:xfrm>
            <a:off x="6928780" y="1799858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30" name="Rektangel med rundade hörn 46">
            <a:extLst>
              <a:ext uri="{FF2B5EF4-FFF2-40B4-BE49-F238E27FC236}">
                <a16:creationId xmlns:a16="http://schemas.microsoft.com/office/drawing/2014/main" id="{6FFDCC87-E7B3-4F0D-875B-8BF5620D5F9F}"/>
              </a:ext>
            </a:extLst>
          </p:cNvPr>
          <p:cNvSpPr/>
          <p:nvPr/>
        </p:nvSpPr>
        <p:spPr>
          <a:xfrm>
            <a:off x="8908155" y="1799858"/>
            <a:ext cx="766668" cy="42044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 ♥</a:t>
            </a:r>
          </a:p>
        </p:txBody>
      </p:sp>
      <p:sp>
        <p:nvSpPr>
          <p:cNvPr id="31" name="Rektangel med rundade hörn 46">
            <a:extLst>
              <a:ext uri="{FF2B5EF4-FFF2-40B4-BE49-F238E27FC236}">
                <a16:creationId xmlns:a16="http://schemas.microsoft.com/office/drawing/2014/main" id="{EBC8D074-38DC-4540-A9BE-3CB014D6FC2E}"/>
              </a:ext>
            </a:extLst>
          </p:cNvPr>
          <p:cNvSpPr/>
          <p:nvPr/>
        </p:nvSpPr>
        <p:spPr>
          <a:xfrm>
            <a:off x="7914231" y="2388214"/>
            <a:ext cx="782219" cy="423021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32" name="Platshållare för innehåll 2">
            <a:extLst>
              <a:ext uri="{FF2B5EF4-FFF2-40B4-BE49-F238E27FC236}">
                <a16:creationId xmlns:a16="http://schemas.microsoft.com/office/drawing/2014/main" id="{6607C18F-07ED-4C87-B9C9-1AB104BA17D6}"/>
              </a:ext>
            </a:extLst>
          </p:cNvPr>
          <p:cNvSpPr txBox="1">
            <a:spLocks/>
          </p:cNvSpPr>
          <p:nvPr/>
        </p:nvSpPr>
        <p:spPr>
          <a:xfrm>
            <a:off x="7911539" y="2961957"/>
            <a:ext cx="782219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3" name="Platshållare för innehåll 2">
            <a:extLst>
              <a:ext uri="{FF2B5EF4-FFF2-40B4-BE49-F238E27FC236}">
                <a16:creationId xmlns:a16="http://schemas.microsoft.com/office/drawing/2014/main" id="{796BF400-C5DC-49E7-9BF4-528BA67FB36B}"/>
              </a:ext>
            </a:extLst>
          </p:cNvPr>
          <p:cNvSpPr txBox="1">
            <a:spLocks/>
          </p:cNvSpPr>
          <p:nvPr/>
        </p:nvSpPr>
        <p:spPr>
          <a:xfrm>
            <a:off x="6938041" y="2946000"/>
            <a:ext cx="757407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34" name="Platshållare för innehåll 2">
            <a:extLst>
              <a:ext uri="{FF2B5EF4-FFF2-40B4-BE49-F238E27FC236}">
                <a16:creationId xmlns:a16="http://schemas.microsoft.com/office/drawing/2014/main" id="{91EF1463-7EA6-4BF8-BA5A-7C8BDCFFF7DE}"/>
              </a:ext>
            </a:extLst>
          </p:cNvPr>
          <p:cNvSpPr txBox="1">
            <a:spLocks/>
          </p:cNvSpPr>
          <p:nvPr/>
        </p:nvSpPr>
        <p:spPr>
          <a:xfrm>
            <a:off x="8937659" y="2382379"/>
            <a:ext cx="710319" cy="452033"/>
          </a:xfrm>
          <a:prstGeom prst="roundRect">
            <a:avLst/>
          </a:prstGeom>
          <a:solidFill>
            <a:srgbClr val="D2232D"/>
          </a:solidFill>
          <a:ln>
            <a:solidFill>
              <a:srgbClr val="D2232D"/>
            </a:solidFill>
          </a:ln>
        </p:spPr>
        <p:txBody>
          <a:bodyPr vert="horz" lIns="36000" tIns="36000" rIns="36000" bIns="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X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86BFA64F-7C77-4325-948A-D6A5A74ECBCA}"/>
              </a:ext>
            </a:extLst>
          </p:cNvPr>
          <p:cNvSpPr txBox="1"/>
          <p:nvPr/>
        </p:nvSpPr>
        <p:spPr>
          <a:xfrm>
            <a:off x="6919847" y="683666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Länsi</a:t>
            </a:r>
            <a:endParaRPr lang="fi-FI" dirty="0"/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830888EC-751C-45E6-BEC2-58225420DDC2}"/>
              </a:ext>
            </a:extLst>
          </p:cNvPr>
          <p:cNvSpPr/>
          <p:nvPr/>
        </p:nvSpPr>
        <p:spPr>
          <a:xfrm>
            <a:off x="7729653" y="683666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Pohjoinen</a:t>
            </a:r>
            <a:endParaRPr lang="fi-FI" dirty="0"/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7433EE53-3AA2-433B-A341-7690E7ABB3A8}"/>
              </a:ext>
            </a:extLst>
          </p:cNvPr>
          <p:cNvSpPr txBox="1"/>
          <p:nvPr/>
        </p:nvSpPr>
        <p:spPr>
          <a:xfrm>
            <a:off x="8924196" y="683666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latin typeface="GillSans Bridge" panose="020B0500000000000000" pitchFamily="34" charset="0"/>
              </a:rPr>
              <a:t>Itä</a:t>
            </a:r>
            <a:endParaRPr lang="sv-SE" dirty="0">
              <a:latin typeface="GillSans Bridge" panose="020B0500000000000000" pitchFamily="34" charset="0"/>
            </a:endParaRP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87B0AF75-DA75-452D-A80E-C1A08750AA05}"/>
              </a:ext>
            </a:extLst>
          </p:cNvPr>
          <p:cNvSpPr txBox="1"/>
          <p:nvPr/>
        </p:nvSpPr>
        <p:spPr>
          <a:xfrm>
            <a:off x="9947454" y="690071"/>
            <a:ext cx="743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GillSans Bridge" panose="020B0500000000000000" pitchFamily="34" charset="0"/>
              </a:rPr>
              <a:t>Etelä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0064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8B957511-F95B-4AE3-9232-56C448565EE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fi-FI" sz="2400" dirty="0"/>
              <a:t>Täyspeli (4</a:t>
            </a:r>
            <a:r>
              <a:rPr lang="fi-FI" sz="2400" b="1" dirty="0">
                <a:solidFill>
                  <a:srgbClr val="D2232B"/>
                </a:solidFill>
              </a:rPr>
              <a:t>♥ </a:t>
            </a:r>
            <a:r>
              <a:rPr lang="fi-FI" sz="2400" dirty="0"/>
              <a:t>/ 4♠) vaarattomassa antaa </a:t>
            </a:r>
            <a:r>
              <a:rPr lang="fi-FI" sz="2400" b="1" dirty="0"/>
              <a:t>420</a:t>
            </a:r>
            <a:r>
              <a:rPr lang="fi-FI" sz="2400" dirty="0"/>
              <a:t> pistettä!</a:t>
            </a:r>
          </a:p>
          <a:p>
            <a:pPr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Täyspeli (4</a:t>
            </a:r>
            <a:r>
              <a:rPr lang="fi-FI" sz="2400" b="1" dirty="0">
                <a:solidFill>
                  <a:srgbClr val="D2232B"/>
                </a:solidFill>
              </a:rPr>
              <a:t>♥ </a:t>
            </a:r>
            <a:r>
              <a:rPr lang="fi-FI" sz="2400" dirty="0"/>
              <a:t>/ 4♠) vaarassa antaa </a:t>
            </a:r>
            <a:r>
              <a:rPr lang="fi-FI" sz="2400" b="1" dirty="0"/>
              <a:t>620</a:t>
            </a:r>
            <a:r>
              <a:rPr lang="fi-FI" sz="2400" dirty="0"/>
              <a:t> pistettä!</a:t>
            </a:r>
          </a:p>
          <a:p>
            <a:endParaRPr lang="fi-FI" sz="2400" dirty="0"/>
          </a:p>
          <a:p>
            <a:pPr marL="0" indent="0">
              <a:buNone/>
            </a:pPr>
            <a:r>
              <a:rPr lang="fi-FI" sz="2400" dirty="0"/>
              <a:t>Parhaiten yleensä onnistuu uhrauksessa </a:t>
            </a:r>
            <a:r>
              <a:rPr lang="fi-FI" sz="2400" dirty="0">
                <a:solidFill>
                  <a:srgbClr val="268135"/>
                </a:solidFill>
              </a:rPr>
              <a:t>vaarattomassa</a:t>
            </a:r>
            <a:r>
              <a:rPr lang="fi-FI" sz="2400" dirty="0"/>
              <a:t> vastaan </a:t>
            </a:r>
            <a:r>
              <a:rPr lang="fi-FI" sz="2400" dirty="0">
                <a:solidFill>
                  <a:srgbClr val="D2232B"/>
                </a:solidFill>
              </a:rPr>
              <a:t>vaara</a:t>
            </a:r>
            <a:r>
              <a:rPr lang="fi-FI" sz="2400" dirty="0"/>
              <a:t>!</a:t>
            </a:r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0F439FA-4DFA-4431-AC03-7D52C945C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Pistetaulukko</a:t>
            </a:r>
          </a:p>
        </p:txBody>
      </p:sp>
      <p:graphicFrame>
        <p:nvGraphicFramePr>
          <p:cNvPr id="10" name="Taulukko 10">
            <a:extLst>
              <a:ext uri="{FF2B5EF4-FFF2-40B4-BE49-F238E27FC236}">
                <a16:creationId xmlns:a16="http://schemas.microsoft.com/office/drawing/2014/main" id="{7C532D27-E0E2-4106-8ED5-77EB4BE8CC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9757683"/>
              </p:ext>
            </p:extLst>
          </p:nvPr>
        </p:nvGraphicFramePr>
        <p:xfrm>
          <a:off x="838200" y="2438273"/>
          <a:ext cx="5181595" cy="27736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036319">
                  <a:extLst>
                    <a:ext uri="{9D8B030D-6E8A-4147-A177-3AD203B41FA5}">
                      <a16:colId xmlns:a16="http://schemas.microsoft.com/office/drawing/2014/main" val="120375036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918257561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2898578771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1040758971"/>
                    </a:ext>
                  </a:extLst>
                </a:gridCol>
                <a:gridCol w="1036319">
                  <a:extLst>
                    <a:ext uri="{9D8B030D-6E8A-4147-A177-3AD203B41FA5}">
                      <a16:colId xmlns:a16="http://schemas.microsoft.com/office/drawing/2014/main" val="3697900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fi-FI" sz="2000" noProof="0" dirty="0"/>
                        <a:t>Pietejä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Vaaraton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chemeClr val="bg1"/>
                          </a:solidFill>
                        </a:rPr>
                        <a:t>Vaara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93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2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2000" noProof="0"/>
                        <a:t>Kahdennettu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sv-SE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i-FI" sz="2000" noProof="0" dirty="0"/>
                        <a:t>Kahdennettu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sv-S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270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rgbClr val="268135"/>
                          </a:solidFill>
                        </a:rPr>
                        <a:t>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9304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rgbClr val="268135"/>
                          </a:solidFill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rgbClr val="C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5223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>
                          <a:solidFill>
                            <a:srgbClr val="C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785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800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9108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000" dirty="0"/>
                        <a:t>1400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3889491"/>
                  </a:ext>
                </a:extLst>
              </a:tr>
            </a:tbl>
          </a:graphicData>
        </a:graphic>
      </p:graphicFrame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044FD45-720F-4AB7-9BB8-202B3DBC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3CDE8B9-79A7-46EE-A8C7-622D18B6C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FD06E4E-2D54-40E5-8D2B-AE98830D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3434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ktangel med rundade hörn 44">
            <a:extLst>
              <a:ext uri="{FF2B5EF4-FFF2-40B4-BE49-F238E27FC236}">
                <a16:creationId xmlns:a16="http://schemas.microsoft.com/office/drawing/2014/main" id="{1C62559E-5A8A-4187-AA68-7F5FBFAD9940}"/>
              </a:ext>
            </a:extLst>
          </p:cNvPr>
          <p:cNvSpPr/>
          <p:nvPr/>
        </p:nvSpPr>
        <p:spPr>
          <a:xfrm>
            <a:off x="7704667" y="5934740"/>
            <a:ext cx="770711" cy="421610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?</a:t>
            </a:r>
            <a:endParaRPr lang="sv-SE" sz="2000" b="1" dirty="0">
              <a:latin typeface="GillSans Bridge" panose="020B0500000000000000" pitchFamily="34" charset="0"/>
            </a:endParaRPr>
          </a:p>
        </p:txBody>
      </p:sp>
      <p:sp>
        <p:nvSpPr>
          <p:cNvPr id="44" name="Rektangel med rundade hörn 46">
            <a:extLst>
              <a:ext uri="{FF2B5EF4-FFF2-40B4-BE49-F238E27FC236}">
                <a16:creationId xmlns:a16="http://schemas.microsoft.com/office/drawing/2014/main" id="{17A0DC0F-9A1D-4136-AFB1-DFE32BAD86B4}"/>
              </a:ext>
            </a:extLst>
          </p:cNvPr>
          <p:cNvSpPr/>
          <p:nvPr/>
        </p:nvSpPr>
        <p:spPr>
          <a:xfrm>
            <a:off x="7704667" y="5924258"/>
            <a:ext cx="770711" cy="432092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5 ♦</a:t>
            </a:r>
            <a:endParaRPr lang="sv-SE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E0807CD-27EB-4E89-9705-8A0D0A556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Korkeammat estotarjoukset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10A86E-E9A7-4625-A29E-9B989FC3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1FC63B-C6AA-4840-8BA4-3B4AB1BF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08D5640-F0F2-4E97-8CAD-E2829449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53</a:t>
            </a:fld>
            <a:endParaRPr lang="fi-FI"/>
          </a:p>
        </p:txBody>
      </p:sp>
      <p:grpSp>
        <p:nvGrpSpPr>
          <p:cNvPr id="29" name="Grupp 3">
            <a:extLst>
              <a:ext uri="{FF2B5EF4-FFF2-40B4-BE49-F238E27FC236}">
                <a16:creationId xmlns:a16="http://schemas.microsoft.com/office/drawing/2014/main" id="{8834895E-94BC-476E-BB9A-43C41BE8843F}"/>
              </a:ext>
            </a:extLst>
          </p:cNvPr>
          <p:cNvGrpSpPr/>
          <p:nvPr/>
        </p:nvGrpSpPr>
        <p:grpSpPr>
          <a:xfrm>
            <a:off x="6477000" y="1515882"/>
            <a:ext cx="4213428" cy="1108208"/>
            <a:chOff x="4648963" y="1974373"/>
            <a:chExt cx="4213428" cy="1108208"/>
          </a:xfrm>
        </p:grpSpPr>
        <p:sp>
          <p:nvSpPr>
            <p:cNvPr id="30" name="textruta 25">
              <a:extLst>
                <a:ext uri="{FF2B5EF4-FFF2-40B4-BE49-F238E27FC236}">
                  <a16:creationId xmlns:a16="http://schemas.microsoft.com/office/drawing/2014/main" id="{7A801247-7D44-45BC-8DEF-2CDC20939948}"/>
                </a:ext>
              </a:extLst>
            </p:cNvPr>
            <p:cNvSpPr txBox="1"/>
            <p:nvPr/>
          </p:nvSpPr>
          <p:spPr>
            <a:xfrm>
              <a:off x="4648963" y="1974373"/>
              <a:ext cx="3216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9387"/>
              <a:r>
                <a:rPr lang="sv-SE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7-kortin </a:t>
              </a:r>
              <a:r>
                <a:rPr lang="sv-SE" sz="2400" b="1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väri</a:t>
              </a:r>
              <a:r>
                <a:rPr lang="sv-SE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ja 6-11 </a:t>
              </a:r>
              <a:r>
                <a:rPr lang="sv-SE" sz="2400" b="1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31" name="Rektangel med rundade hörn 46">
              <a:extLst>
                <a:ext uri="{FF2B5EF4-FFF2-40B4-BE49-F238E27FC236}">
                  <a16:creationId xmlns:a16="http://schemas.microsoft.com/office/drawing/2014/main" id="{7D974FF9-8F61-4646-895D-0FA855172ADB}"/>
                </a:ext>
              </a:extLst>
            </p:cNvPr>
            <p:cNvSpPr/>
            <p:nvPr/>
          </p:nvSpPr>
          <p:spPr>
            <a:xfrm>
              <a:off x="6009558" y="2650489"/>
              <a:ext cx="770711" cy="432092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3 ♦</a:t>
              </a:r>
            </a:p>
          </p:txBody>
        </p:sp>
        <p:sp>
          <p:nvSpPr>
            <p:cNvPr id="32" name="Rektangel med rundade hörn 46">
              <a:extLst>
                <a:ext uri="{FF2B5EF4-FFF2-40B4-BE49-F238E27FC236}">
                  <a16:creationId xmlns:a16="http://schemas.microsoft.com/office/drawing/2014/main" id="{B98BEDEC-D32C-4169-89ED-D3C893FB08E4}"/>
                </a:ext>
              </a:extLst>
            </p:cNvPr>
            <p:cNvSpPr/>
            <p:nvPr/>
          </p:nvSpPr>
          <p:spPr>
            <a:xfrm>
              <a:off x="4970518" y="2650489"/>
              <a:ext cx="772422" cy="423019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3 ♣</a:t>
              </a:r>
            </a:p>
          </p:txBody>
        </p:sp>
        <p:sp>
          <p:nvSpPr>
            <p:cNvPr id="33" name="Rektangel med rundade hörn 46">
              <a:extLst>
                <a:ext uri="{FF2B5EF4-FFF2-40B4-BE49-F238E27FC236}">
                  <a16:creationId xmlns:a16="http://schemas.microsoft.com/office/drawing/2014/main" id="{42C67715-549B-41B2-BC8E-3EC833782B18}"/>
                </a:ext>
              </a:extLst>
            </p:cNvPr>
            <p:cNvSpPr/>
            <p:nvPr/>
          </p:nvSpPr>
          <p:spPr>
            <a:xfrm>
              <a:off x="8080172" y="2650489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3 ♠</a:t>
              </a:r>
            </a:p>
          </p:txBody>
        </p:sp>
        <p:sp>
          <p:nvSpPr>
            <p:cNvPr id="34" name="Rektangel med rundade hörn 46">
              <a:extLst>
                <a:ext uri="{FF2B5EF4-FFF2-40B4-BE49-F238E27FC236}">
                  <a16:creationId xmlns:a16="http://schemas.microsoft.com/office/drawing/2014/main" id="{FC164AA8-A75E-4A88-8E51-F38A739BFD04}"/>
                </a:ext>
              </a:extLst>
            </p:cNvPr>
            <p:cNvSpPr/>
            <p:nvPr/>
          </p:nvSpPr>
          <p:spPr>
            <a:xfrm>
              <a:off x="7046887" y="2650489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3 ♥</a:t>
              </a:r>
            </a:p>
          </p:txBody>
        </p:sp>
      </p:grpSp>
      <p:grpSp>
        <p:nvGrpSpPr>
          <p:cNvPr id="35" name="Grupp 1">
            <a:extLst>
              <a:ext uri="{FF2B5EF4-FFF2-40B4-BE49-F238E27FC236}">
                <a16:creationId xmlns:a16="http://schemas.microsoft.com/office/drawing/2014/main" id="{65AFDC37-6A0C-4D75-94DA-04BB9F1D8892}"/>
              </a:ext>
            </a:extLst>
          </p:cNvPr>
          <p:cNvGrpSpPr/>
          <p:nvPr/>
        </p:nvGrpSpPr>
        <p:grpSpPr>
          <a:xfrm>
            <a:off x="6477000" y="2799233"/>
            <a:ext cx="4224153" cy="970587"/>
            <a:chOff x="4661431" y="3437212"/>
            <a:chExt cx="4224153" cy="970587"/>
          </a:xfrm>
        </p:grpSpPr>
        <p:sp>
          <p:nvSpPr>
            <p:cNvPr id="36" name="textruta 32">
              <a:extLst>
                <a:ext uri="{FF2B5EF4-FFF2-40B4-BE49-F238E27FC236}">
                  <a16:creationId xmlns:a16="http://schemas.microsoft.com/office/drawing/2014/main" id="{51267BE3-B4DF-4A12-920B-B94B7A6FB400}"/>
                </a:ext>
              </a:extLst>
            </p:cNvPr>
            <p:cNvSpPr txBox="1"/>
            <p:nvPr/>
          </p:nvSpPr>
          <p:spPr>
            <a:xfrm>
              <a:off x="4661431" y="3437212"/>
              <a:ext cx="3216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9387"/>
              <a:r>
                <a:rPr lang="sv-SE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8-kortin </a:t>
              </a:r>
              <a:r>
                <a:rPr lang="sv-SE" sz="2400" b="1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väri</a:t>
              </a:r>
              <a:r>
                <a:rPr lang="sv-SE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ja 6-11 </a:t>
              </a:r>
              <a:r>
                <a:rPr lang="sv-SE" sz="2400" b="1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sv-SE" sz="24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37" name="Rektangel med rundade hörn 46">
              <a:extLst>
                <a:ext uri="{FF2B5EF4-FFF2-40B4-BE49-F238E27FC236}">
                  <a16:creationId xmlns:a16="http://schemas.microsoft.com/office/drawing/2014/main" id="{4802BFE6-F98F-4371-86FE-714871F05EC5}"/>
                </a:ext>
              </a:extLst>
            </p:cNvPr>
            <p:cNvSpPr/>
            <p:nvPr/>
          </p:nvSpPr>
          <p:spPr>
            <a:xfrm>
              <a:off x="6032751" y="3975707"/>
              <a:ext cx="770711" cy="432092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4 ♦</a:t>
              </a:r>
              <a:endParaRPr lang="sv-SE" sz="3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38" name="Rektangel med rundade hörn 46">
              <a:extLst>
                <a:ext uri="{FF2B5EF4-FFF2-40B4-BE49-F238E27FC236}">
                  <a16:creationId xmlns:a16="http://schemas.microsoft.com/office/drawing/2014/main" id="{9DED9DA0-1E4C-4627-A4EE-2DEEB8EA1699}"/>
                </a:ext>
              </a:extLst>
            </p:cNvPr>
            <p:cNvSpPr/>
            <p:nvPr/>
          </p:nvSpPr>
          <p:spPr>
            <a:xfrm>
              <a:off x="4993711" y="3975707"/>
              <a:ext cx="772422" cy="423019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4 ♣</a:t>
              </a:r>
              <a:endParaRPr lang="sv-SE" sz="3400" b="1" dirty="0">
                <a:solidFill>
                  <a:schemeClr val="tx1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39" name="Rektangel med rundade hörn 46">
              <a:extLst>
                <a:ext uri="{FF2B5EF4-FFF2-40B4-BE49-F238E27FC236}">
                  <a16:creationId xmlns:a16="http://schemas.microsoft.com/office/drawing/2014/main" id="{264DF542-8C20-4E14-BBE8-B96DF378359B}"/>
                </a:ext>
              </a:extLst>
            </p:cNvPr>
            <p:cNvSpPr/>
            <p:nvPr/>
          </p:nvSpPr>
          <p:spPr>
            <a:xfrm>
              <a:off x="8103365" y="3975707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4 ♠</a:t>
              </a:r>
            </a:p>
          </p:txBody>
        </p:sp>
        <p:sp>
          <p:nvSpPr>
            <p:cNvPr id="40" name="Rektangel med rundade hörn 46">
              <a:extLst>
                <a:ext uri="{FF2B5EF4-FFF2-40B4-BE49-F238E27FC236}">
                  <a16:creationId xmlns:a16="http://schemas.microsoft.com/office/drawing/2014/main" id="{71E4A9FA-D7C6-4F53-9062-F5C9F3000AF2}"/>
                </a:ext>
              </a:extLst>
            </p:cNvPr>
            <p:cNvSpPr/>
            <p:nvPr/>
          </p:nvSpPr>
          <p:spPr>
            <a:xfrm>
              <a:off x="7070080" y="3975707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4 ♥</a:t>
              </a:r>
            </a:p>
          </p:txBody>
        </p:sp>
      </p:grpSp>
      <p:sp>
        <p:nvSpPr>
          <p:cNvPr id="41" name="textruta 57">
            <a:extLst>
              <a:ext uri="{FF2B5EF4-FFF2-40B4-BE49-F238E27FC236}">
                <a16:creationId xmlns:a16="http://schemas.microsoft.com/office/drawing/2014/main" id="{EDD8E05D-2CCC-41C4-8D5B-7B8FFF6A60D7}"/>
              </a:ext>
            </a:extLst>
          </p:cNvPr>
          <p:cNvSpPr txBox="1"/>
          <p:nvPr/>
        </p:nvSpPr>
        <p:spPr>
          <a:xfrm>
            <a:off x="6667682" y="3943414"/>
            <a:ext cx="3615391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Uusi väri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partnerilta on</a:t>
            </a:r>
          </a:p>
          <a:p>
            <a:pPr>
              <a:lnSpc>
                <a:spcPts val="3200"/>
              </a:lnSpc>
            </a:pPr>
            <a:r>
              <a:rPr lang="fi-FI" sz="2400" b="1" dirty="0">
                <a:solidFill>
                  <a:srgbClr val="A20000"/>
                </a:solidFill>
                <a:latin typeface="GillSans Bridge" panose="020B0500000000000000" pitchFamily="34" charset="0"/>
              </a:rPr>
              <a:t>täyspelivaatimus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!</a:t>
            </a:r>
          </a:p>
        </p:txBody>
      </p:sp>
      <p:sp>
        <p:nvSpPr>
          <p:cNvPr id="42" name="Rektangel med rundade hörn 46">
            <a:extLst>
              <a:ext uri="{FF2B5EF4-FFF2-40B4-BE49-F238E27FC236}">
                <a16:creationId xmlns:a16="http://schemas.microsoft.com/office/drawing/2014/main" id="{74EBBB77-6FE9-42C5-93C7-064DAE6F5790}"/>
              </a:ext>
            </a:extLst>
          </p:cNvPr>
          <p:cNvSpPr/>
          <p:nvPr/>
        </p:nvSpPr>
        <p:spPr>
          <a:xfrm>
            <a:off x="7704763" y="5343316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</a:t>
            </a:r>
          </a:p>
        </p:txBody>
      </p:sp>
      <p:sp>
        <p:nvSpPr>
          <p:cNvPr id="43" name="Rektangel med rundade hörn 46">
            <a:extLst>
              <a:ext uri="{FF2B5EF4-FFF2-40B4-BE49-F238E27FC236}">
                <a16:creationId xmlns:a16="http://schemas.microsoft.com/office/drawing/2014/main" id="{8326582D-BDA9-45F7-988E-21046760B025}"/>
              </a:ext>
            </a:extLst>
          </p:cNvPr>
          <p:cNvSpPr/>
          <p:nvPr/>
        </p:nvSpPr>
        <p:spPr>
          <a:xfrm>
            <a:off x="8852425" y="5342979"/>
            <a:ext cx="770711" cy="432092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 ♦</a:t>
            </a:r>
            <a:endParaRPr lang="sv-SE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45" name="textruta 62">
            <a:extLst>
              <a:ext uri="{FF2B5EF4-FFF2-40B4-BE49-F238E27FC236}">
                <a16:creationId xmlns:a16="http://schemas.microsoft.com/office/drawing/2014/main" id="{3081C1F7-4A00-46AF-B933-DF0FBFC55482}"/>
              </a:ext>
            </a:extLst>
          </p:cNvPr>
          <p:cNvSpPr txBox="1"/>
          <p:nvPr/>
        </p:nvSpPr>
        <p:spPr>
          <a:xfrm>
            <a:off x="7581702" y="4850799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46" name="textruta 63">
            <a:extLst>
              <a:ext uri="{FF2B5EF4-FFF2-40B4-BE49-F238E27FC236}">
                <a16:creationId xmlns:a16="http://schemas.microsoft.com/office/drawing/2014/main" id="{C3C845E3-D905-4790-832C-DBF310C42097}"/>
              </a:ext>
            </a:extLst>
          </p:cNvPr>
          <p:cNvSpPr txBox="1"/>
          <p:nvPr/>
        </p:nvSpPr>
        <p:spPr>
          <a:xfrm>
            <a:off x="8764606" y="4853910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47" name="Platshållare för innehåll 2">
            <a:extLst>
              <a:ext uri="{FF2B5EF4-FFF2-40B4-BE49-F238E27FC236}">
                <a16:creationId xmlns:a16="http://schemas.microsoft.com/office/drawing/2014/main" id="{1A253B17-1FFE-4739-B46F-CD815CFBF506}"/>
              </a:ext>
            </a:extLst>
          </p:cNvPr>
          <p:cNvSpPr txBox="1">
            <a:spLocks/>
          </p:cNvSpPr>
          <p:nvPr/>
        </p:nvSpPr>
        <p:spPr>
          <a:xfrm>
            <a:off x="8831535" y="5924258"/>
            <a:ext cx="791601" cy="43209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pic>
        <p:nvPicPr>
          <p:cNvPr id="50" name="Sisällön paikkamerkki 49">
            <a:extLst>
              <a:ext uri="{FF2B5EF4-FFF2-40B4-BE49-F238E27FC236}">
                <a16:creationId xmlns:a16="http://schemas.microsoft.com/office/drawing/2014/main" id="{C3AF54A3-8B30-49B4-B131-5CB1B16F1E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83392"/>
            <a:ext cx="5181600" cy="36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4" grpId="0" animBg="1"/>
      <p:bldP spid="41" grpId="0"/>
      <p:bldP spid="42" grpId="0" animBg="1"/>
      <p:bldP spid="43" grpId="0" animBg="1"/>
      <p:bldP spid="45" grpId="0"/>
      <p:bldP spid="46" grpId="0"/>
      <p:bldP spid="4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4102C1-18F8-454C-B967-B9B70703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84D401-D6CF-49D0-8EC4-74CFD841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715491C-FC65-4B7C-9BD5-63215AC1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D983BB7-0C67-4BD8-8418-8BB03F8D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54</a:t>
            </a:fld>
            <a:endParaRPr lang="fi-FI" dirty="0"/>
          </a:p>
        </p:txBody>
      </p:sp>
      <p:sp>
        <p:nvSpPr>
          <p:cNvPr id="6" name="textruta 36">
            <a:extLst>
              <a:ext uri="{FF2B5EF4-FFF2-40B4-BE49-F238E27FC236}">
                <a16:creationId xmlns:a16="http://schemas.microsoft.com/office/drawing/2014/main" id="{688FB31A-DE4B-4DA3-A353-03A06D9F03E7}"/>
              </a:ext>
            </a:extLst>
          </p:cNvPr>
          <p:cNvSpPr txBox="1"/>
          <p:nvPr/>
        </p:nvSpPr>
        <p:spPr>
          <a:xfrm>
            <a:off x="838200" y="1514986"/>
            <a:ext cx="3696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Heikot kakkoset ja estotarjoukset</a:t>
            </a:r>
          </a:p>
        </p:txBody>
      </p:sp>
      <p:sp>
        <p:nvSpPr>
          <p:cNvPr id="7" name="textruta 42">
            <a:extLst>
              <a:ext uri="{FF2B5EF4-FFF2-40B4-BE49-F238E27FC236}">
                <a16:creationId xmlns:a16="http://schemas.microsoft.com/office/drawing/2014/main" id="{17F680B2-0548-422C-BA37-9BF4D7B865E2}"/>
              </a:ext>
            </a:extLst>
          </p:cNvPr>
          <p:cNvSpPr txBox="1"/>
          <p:nvPr/>
        </p:nvSpPr>
        <p:spPr>
          <a:xfrm>
            <a:off x="902664" y="2501501"/>
            <a:ext cx="18473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  <a:p>
            <a:endParaRPr lang="fi-FI" sz="2000" b="1" dirty="0">
              <a:solidFill>
                <a:schemeClr val="accent1">
                  <a:lumMod val="75000"/>
                </a:schemeClr>
              </a:solidFill>
              <a:latin typeface="GillSans Bridge" panose="020B0500000000000000" pitchFamily="34" charset="0"/>
            </a:endParaRPr>
          </a:p>
        </p:txBody>
      </p:sp>
      <p:sp>
        <p:nvSpPr>
          <p:cNvPr id="8" name="textruta 17">
            <a:extLst>
              <a:ext uri="{FF2B5EF4-FFF2-40B4-BE49-F238E27FC236}">
                <a16:creationId xmlns:a16="http://schemas.microsoft.com/office/drawing/2014/main" id="{9C471335-AFEB-44E3-967C-D856BB566DA9}"/>
              </a:ext>
            </a:extLst>
          </p:cNvPr>
          <p:cNvSpPr txBox="1"/>
          <p:nvPr/>
        </p:nvSpPr>
        <p:spPr>
          <a:xfrm>
            <a:off x="1119930" y="4490620"/>
            <a:ext cx="7332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Usein on kannattavaa uhrautua </a:t>
            </a:r>
            <a:r>
              <a:rPr lang="fi-FI" sz="20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vaaraton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vastaan 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vaara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-tilanteessa.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255E88A2-26C7-4500-83EB-447C9FE76713}"/>
              </a:ext>
            </a:extLst>
          </p:cNvPr>
          <p:cNvSpPr txBox="1"/>
          <p:nvPr/>
        </p:nvSpPr>
        <p:spPr>
          <a:xfrm>
            <a:off x="1119930" y="3876141"/>
            <a:ext cx="415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  <a:tab pos="6102350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Partnerin uusi väri on 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täyspelivaatimus</a:t>
            </a:r>
          </a:p>
        </p:txBody>
      </p:sp>
      <p:grpSp>
        <p:nvGrpSpPr>
          <p:cNvPr id="10" name="Grupp 3">
            <a:extLst>
              <a:ext uri="{FF2B5EF4-FFF2-40B4-BE49-F238E27FC236}">
                <a16:creationId xmlns:a16="http://schemas.microsoft.com/office/drawing/2014/main" id="{74D269BA-CF16-454A-A78A-DF1BFCEA8AE6}"/>
              </a:ext>
            </a:extLst>
          </p:cNvPr>
          <p:cNvGrpSpPr/>
          <p:nvPr/>
        </p:nvGrpSpPr>
        <p:grpSpPr>
          <a:xfrm>
            <a:off x="1174598" y="2694673"/>
            <a:ext cx="7277916" cy="467422"/>
            <a:chOff x="1127396" y="2237473"/>
            <a:chExt cx="7277916" cy="467422"/>
          </a:xfrm>
        </p:grpSpPr>
        <p:sp>
          <p:nvSpPr>
            <p:cNvPr id="11" name="textruta 25">
              <a:extLst>
                <a:ext uri="{FF2B5EF4-FFF2-40B4-BE49-F238E27FC236}">
                  <a16:creationId xmlns:a16="http://schemas.microsoft.com/office/drawing/2014/main" id="{199CBA83-FF7F-4A68-9AE2-E447E1CBAA9B}"/>
                </a:ext>
              </a:extLst>
            </p:cNvPr>
            <p:cNvSpPr txBox="1"/>
            <p:nvPr/>
          </p:nvSpPr>
          <p:spPr>
            <a:xfrm>
              <a:off x="4717139" y="2237473"/>
              <a:ext cx="3688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7-kortin väri</a:t>
              </a:r>
            </a:p>
          </p:txBody>
        </p:sp>
        <p:grpSp>
          <p:nvGrpSpPr>
            <p:cNvPr id="12" name="Grupp 24">
              <a:extLst>
                <a:ext uri="{FF2B5EF4-FFF2-40B4-BE49-F238E27FC236}">
                  <a16:creationId xmlns:a16="http://schemas.microsoft.com/office/drawing/2014/main" id="{6046F8F9-7A45-4CAF-ACD8-736119D62839}"/>
                </a:ext>
              </a:extLst>
            </p:cNvPr>
            <p:cNvGrpSpPr/>
            <p:nvPr/>
          </p:nvGrpSpPr>
          <p:grpSpPr>
            <a:xfrm>
              <a:off x="1127396" y="2272803"/>
              <a:ext cx="3305471" cy="432092"/>
              <a:chOff x="4016361" y="4847036"/>
              <a:chExt cx="3305471" cy="432092"/>
            </a:xfrm>
          </p:grpSpPr>
          <p:sp>
            <p:nvSpPr>
              <p:cNvPr id="13" name="Rektangel med rundade hörn 46">
                <a:extLst>
                  <a:ext uri="{FF2B5EF4-FFF2-40B4-BE49-F238E27FC236}">
                    <a16:creationId xmlns:a16="http://schemas.microsoft.com/office/drawing/2014/main" id="{89EE4A02-98CC-4D51-A031-270326926755}"/>
                  </a:ext>
                </a:extLst>
              </p:cNvPr>
              <p:cNvSpPr/>
              <p:nvPr/>
            </p:nvSpPr>
            <p:spPr>
              <a:xfrm>
                <a:off x="4859933" y="4847036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3 ♦</a:t>
                </a:r>
              </a:p>
            </p:txBody>
          </p:sp>
          <p:sp>
            <p:nvSpPr>
              <p:cNvPr id="14" name="Rektangel med rundade hörn 46">
                <a:extLst>
                  <a:ext uri="{FF2B5EF4-FFF2-40B4-BE49-F238E27FC236}">
                    <a16:creationId xmlns:a16="http://schemas.microsoft.com/office/drawing/2014/main" id="{22DCF6CF-EFC9-4E9D-B160-639A70A06687}"/>
                  </a:ext>
                </a:extLst>
              </p:cNvPr>
              <p:cNvSpPr/>
              <p:nvPr/>
            </p:nvSpPr>
            <p:spPr>
              <a:xfrm>
                <a:off x="4016361" y="4847036"/>
                <a:ext cx="772422" cy="423019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3 ♣</a:t>
                </a:r>
              </a:p>
            </p:txBody>
          </p:sp>
          <p:sp>
            <p:nvSpPr>
              <p:cNvPr id="15" name="Rektangel med rundade hörn 46">
                <a:extLst>
                  <a:ext uri="{FF2B5EF4-FFF2-40B4-BE49-F238E27FC236}">
                    <a16:creationId xmlns:a16="http://schemas.microsoft.com/office/drawing/2014/main" id="{88F74DA5-5460-49E8-81E7-BB2575F399E0}"/>
                  </a:ext>
                </a:extLst>
              </p:cNvPr>
              <p:cNvSpPr/>
              <p:nvPr/>
            </p:nvSpPr>
            <p:spPr>
              <a:xfrm>
                <a:off x="6539613" y="4847036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3 ♣</a:t>
                </a:r>
              </a:p>
            </p:txBody>
          </p:sp>
          <p:sp>
            <p:nvSpPr>
              <p:cNvPr id="16" name="Rektangel med rundade hörn 46">
                <a:extLst>
                  <a:ext uri="{FF2B5EF4-FFF2-40B4-BE49-F238E27FC236}">
                    <a16:creationId xmlns:a16="http://schemas.microsoft.com/office/drawing/2014/main" id="{73CE58EB-B9E8-45E7-8B67-7E970836C3F4}"/>
                  </a:ext>
                </a:extLst>
              </p:cNvPr>
              <p:cNvSpPr/>
              <p:nvPr/>
            </p:nvSpPr>
            <p:spPr>
              <a:xfrm>
                <a:off x="5701794" y="4847036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3 ♥</a:t>
                </a:r>
              </a:p>
            </p:txBody>
          </p:sp>
        </p:grpSp>
      </p:grpSp>
      <p:grpSp>
        <p:nvGrpSpPr>
          <p:cNvPr id="17" name="Grupp 4">
            <a:extLst>
              <a:ext uri="{FF2B5EF4-FFF2-40B4-BE49-F238E27FC236}">
                <a16:creationId xmlns:a16="http://schemas.microsoft.com/office/drawing/2014/main" id="{E2058B10-3351-426D-8C89-B85EE53D37D7}"/>
              </a:ext>
            </a:extLst>
          </p:cNvPr>
          <p:cNvGrpSpPr/>
          <p:nvPr/>
        </p:nvGrpSpPr>
        <p:grpSpPr>
          <a:xfrm>
            <a:off x="1174598" y="3263029"/>
            <a:ext cx="7022693" cy="461665"/>
            <a:chOff x="1127396" y="2805829"/>
            <a:chExt cx="7022693" cy="461665"/>
          </a:xfrm>
        </p:grpSpPr>
        <p:sp>
          <p:nvSpPr>
            <p:cNvPr id="18" name="textruta 26">
              <a:extLst>
                <a:ext uri="{FF2B5EF4-FFF2-40B4-BE49-F238E27FC236}">
                  <a16:creationId xmlns:a16="http://schemas.microsoft.com/office/drawing/2014/main" id="{FB42038B-2BDD-4004-9F9E-D005C373A633}"/>
                </a:ext>
              </a:extLst>
            </p:cNvPr>
            <p:cNvSpPr txBox="1"/>
            <p:nvPr/>
          </p:nvSpPr>
          <p:spPr>
            <a:xfrm>
              <a:off x="4717139" y="2805829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8-kortin väri</a:t>
              </a:r>
            </a:p>
          </p:txBody>
        </p:sp>
        <p:grpSp>
          <p:nvGrpSpPr>
            <p:cNvPr id="19" name="Grupp 81">
              <a:extLst>
                <a:ext uri="{FF2B5EF4-FFF2-40B4-BE49-F238E27FC236}">
                  <a16:creationId xmlns:a16="http://schemas.microsoft.com/office/drawing/2014/main" id="{F0359FFB-F72D-40C1-ACAA-AC2ECA68692D}"/>
                </a:ext>
              </a:extLst>
            </p:cNvPr>
            <p:cNvGrpSpPr/>
            <p:nvPr/>
          </p:nvGrpSpPr>
          <p:grpSpPr>
            <a:xfrm>
              <a:off x="1127396" y="2822765"/>
              <a:ext cx="3305471" cy="432092"/>
              <a:chOff x="4168761" y="5456632"/>
              <a:chExt cx="3305471" cy="432092"/>
            </a:xfrm>
          </p:grpSpPr>
          <p:sp>
            <p:nvSpPr>
              <p:cNvPr id="20" name="Rektangel med rundade hörn 46">
                <a:extLst>
                  <a:ext uri="{FF2B5EF4-FFF2-40B4-BE49-F238E27FC236}">
                    <a16:creationId xmlns:a16="http://schemas.microsoft.com/office/drawing/2014/main" id="{7B8B7E4D-765D-4EE5-8912-935026F45EBE}"/>
                  </a:ext>
                </a:extLst>
              </p:cNvPr>
              <p:cNvSpPr/>
              <p:nvPr/>
            </p:nvSpPr>
            <p:spPr>
              <a:xfrm>
                <a:off x="5012333" y="5456632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4 ♦</a:t>
                </a:r>
              </a:p>
            </p:txBody>
          </p:sp>
          <p:sp>
            <p:nvSpPr>
              <p:cNvPr id="21" name="Rektangel med rundade hörn 46">
                <a:extLst>
                  <a:ext uri="{FF2B5EF4-FFF2-40B4-BE49-F238E27FC236}">
                    <a16:creationId xmlns:a16="http://schemas.microsoft.com/office/drawing/2014/main" id="{E576FF2A-3CCC-4BCB-8022-1E9873F36CBA}"/>
                  </a:ext>
                </a:extLst>
              </p:cNvPr>
              <p:cNvSpPr/>
              <p:nvPr/>
            </p:nvSpPr>
            <p:spPr>
              <a:xfrm>
                <a:off x="4168761" y="5456632"/>
                <a:ext cx="772422" cy="423019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4 ♣</a:t>
                </a:r>
              </a:p>
            </p:txBody>
          </p:sp>
          <p:sp>
            <p:nvSpPr>
              <p:cNvPr id="22" name="Rektangel med rundade hörn 46">
                <a:extLst>
                  <a:ext uri="{FF2B5EF4-FFF2-40B4-BE49-F238E27FC236}">
                    <a16:creationId xmlns:a16="http://schemas.microsoft.com/office/drawing/2014/main" id="{5AF6B47A-CF06-49CC-971D-93E5D08F647B}"/>
                  </a:ext>
                </a:extLst>
              </p:cNvPr>
              <p:cNvSpPr/>
              <p:nvPr/>
            </p:nvSpPr>
            <p:spPr>
              <a:xfrm>
                <a:off x="6692013" y="5456632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4 ♠</a:t>
                </a:r>
              </a:p>
            </p:txBody>
          </p:sp>
          <p:sp>
            <p:nvSpPr>
              <p:cNvPr id="23" name="Rektangel med rundade hörn 46">
                <a:extLst>
                  <a:ext uri="{FF2B5EF4-FFF2-40B4-BE49-F238E27FC236}">
                    <a16:creationId xmlns:a16="http://schemas.microsoft.com/office/drawing/2014/main" id="{09730367-3236-4ACA-84AC-528163A0EA60}"/>
                  </a:ext>
                </a:extLst>
              </p:cNvPr>
              <p:cNvSpPr/>
              <p:nvPr/>
            </p:nvSpPr>
            <p:spPr>
              <a:xfrm>
                <a:off x="5854194" y="5456632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4 ♥</a:t>
                </a:r>
              </a:p>
            </p:txBody>
          </p:sp>
        </p:grpSp>
      </p:grpSp>
      <p:grpSp>
        <p:nvGrpSpPr>
          <p:cNvPr id="24" name="Grupp 2">
            <a:extLst>
              <a:ext uri="{FF2B5EF4-FFF2-40B4-BE49-F238E27FC236}">
                <a16:creationId xmlns:a16="http://schemas.microsoft.com/office/drawing/2014/main" id="{2AC3E0CE-8FBE-4222-9FDB-B0A6942BDAA2}"/>
              </a:ext>
            </a:extLst>
          </p:cNvPr>
          <p:cNvGrpSpPr/>
          <p:nvPr/>
        </p:nvGrpSpPr>
        <p:grpSpPr>
          <a:xfrm>
            <a:off x="2018170" y="2159578"/>
            <a:ext cx="6179121" cy="461665"/>
            <a:chOff x="1970968" y="1702378"/>
            <a:chExt cx="6179121" cy="461665"/>
          </a:xfrm>
        </p:grpSpPr>
        <p:sp>
          <p:nvSpPr>
            <p:cNvPr id="25" name="textruta 9">
              <a:extLst>
                <a:ext uri="{FF2B5EF4-FFF2-40B4-BE49-F238E27FC236}">
                  <a16:creationId xmlns:a16="http://schemas.microsoft.com/office/drawing/2014/main" id="{383C6951-5B6B-41AA-9C20-8E6C9D780697}"/>
                </a:ext>
              </a:extLst>
            </p:cNvPr>
            <p:cNvSpPr txBox="1"/>
            <p:nvPr/>
          </p:nvSpPr>
          <p:spPr>
            <a:xfrm>
              <a:off x="4717139" y="1702378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6-kortin väri</a:t>
              </a:r>
              <a:endPara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grpSp>
          <p:nvGrpSpPr>
            <p:cNvPr id="26" name="Grupp 21">
              <a:extLst>
                <a:ext uri="{FF2B5EF4-FFF2-40B4-BE49-F238E27FC236}">
                  <a16:creationId xmlns:a16="http://schemas.microsoft.com/office/drawing/2014/main" id="{7FBE3D8E-B774-4772-86FC-BDCEA24D9FB3}"/>
                </a:ext>
              </a:extLst>
            </p:cNvPr>
            <p:cNvGrpSpPr/>
            <p:nvPr/>
          </p:nvGrpSpPr>
          <p:grpSpPr>
            <a:xfrm>
              <a:off x="1970968" y="1722836"/>
              <a:ext cx="2461899" cy="432092"/>
              <a:chOff x="4896380" y="4227496"/>
              <a:chExt cx="2461899" cy="432092"/>
            </a:xfrm>
          </p:grpSpPr>
          <p:sp>
            <p:nvSpPr>
              <p:cNvPr id="27" name="Rektangel med rundade hörn 46">
                <a:extLst>
                  <a:ext uri="{FF2B5EF4-FFF2-40B4-BE49-F238E27FC236}">
                    <a16:creationId xmlns:a16="http://schemas.microsoft.com/office/drawing/2014/main" id="{C07275FC-D2FA-46E7-954C-8CD1A89777FD}"/>
                  </a:ext>
                </a:extLst>
              </p:cNvPr>
              <p:cNvSpPr/>
              <p:nvPr/>
            </p:nvSpPr>
            <p:spPr>
              <a:xfrm>
                <a:off x="4896380" y="4227496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♦</a:t>
                </a:r>
              </a:p>
            </p:txBody>
          </p:sp>
          <p:sp>
            <p:nvSpPr>
              <p:cNvPr id="28" name="Rektangel med rundade hörn 46">
                <a:extLst>
                  <a:ext uri="{FF2B5EF4-FFF2-40B4-BE49-F238E27FC236}">
                    <a16:creationId xmlns:a16="http://schemas.microsoft.com/office/drawing/2014/main" id="{05EDD432-0158-4DCB-B166-FDF19FEBF341}"/>
                  </a:ext>
                </a:extLst>
              </p:cNvPr>
              <p:cNvSpPr/>
              <p:nvPr/>
            </p:nvSpPr>
            <p:spPr>
              <a:xfrm>
                <a:off x="6576060" y="4227496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2 ♠</a:t>
                </a:r>
              </a:p>
            </p:txBody>
          </p:sp>
          <p:sp>
            <p:nvSpPr>
              <p:cNvPr id="29" name="Rektangel med rundade hörn 46">
                <a:extLst>
                  <a:ext uri="{FF2B5EF4-FFF2-40B4-BE49-F238E27FC236}">
                    <a16:creationId xmlns:a16="http://schemas.microsoft.com/office/drawing/2014/main" id="{4144CBA3-E967-4F2E-AEC2-8C38ADBD23A0}"/>
                  </a:ext>
                </a:extLst>
              </p:cNvPr>
              <p:cNvSpPr/>
              <p:nvPr/>
            </p:nvSpPr>
            <p:spPr>
              <a:xfrm>
                <a:off x="5738241" y="4227496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♥</a:t>
                </a:r>
              </a:p>
            </p:txBody>
          </p:sp>
        </p:grpSp>
      </p:grpSp>
      <p:sp>
        <p:nvSpPr>
          <p:cNvPr id="30" name="textruta 82">
            <a:extLst>
              <a:ext uri="{FF2B5EF4-FFF2-40B4-BE49-F238E27FC236}">
                <a16:creationId xmlns:a16="http://schemas.microsoft.com/office/drawing/2014/main" id="{765C72E2-1A41-4E28-8823-3D6C059F03B8}"/>
              </a:ext>
            </a:extLst>
          </p:cNvPr>
          <p:cNvSpPr txBox="1"/>
          <p:nvPr/>
        </p:nvSpPr>
        <p:spPr>
          <a:xfrm>
            <a:off x="1087395" y="5105832"/>
            <a:ext cx="7332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Arvopisteet eivät ole niin tärkeitä, jos sinulla ja partnerilla on monta korttia värissä.</a:t>
            </a:r>
          </a:p>
        </p:txBody>
      </p:sp>
    </p:spTree>
    <p:extLst>
      <p:ext uri="{BB962C8B-B14F-4D97-AF65-F5344CB8AC3E}">
        <p14:creationId xmlns:p14="http://schemas.microsoft.com/office/powerpoint/2010/main" val="20546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3841F-B6C9-4E9B-BF13-5FDBE13B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Vahvat kädet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511A18-6454-4909-8C30-3D72C9BFA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2403EC-DE27-48B0-A947-DCA4103A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538A60-32C1-4C4C-9E9A-3E3509A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CAF8B0-4DA4-48DC-AB71-4E3CA939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5495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5AD8EF-34EF-42FC-B44C-1CBF680CC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Vahvat avauskädet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71394D-C088-457F-A97E-44D433B1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78E6DE3-C9C3-484A-87F5-598B2C4C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5C1AC23-3778-45F4-85F3-05244BB6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56</a:t>
            </a:fld>
            <a:endParaRPr lang="fi-FI"/>
          </a:p>
        </p:txBody>
      </p:sp>
      <p:pic>
        <p:nvPicPr>
          <p:cNvPr id="18" name="Sisällön paikkamerkki 17">
            <a:extLst>
              <a:ext uri="{FF2B5EF4-FFF2-40B4-BE49-F238E27FC236}">
                <a16:creationId xmlns:a16="http://schemas.microsoft.com/office/drawing/2014/main" id="{C2F978A6-97DA-4D1D-B0B7-AEA0D76241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5188" y="1825625"/>
            <a:ext cx="4647624" cy="4351338"/>
          </a:xfrm>
          <a:prstGeom prst="rect">
            <a:avLst/>
          </a:prstGeom>
        </p:spPr>
      </p:pic>
      <p:sp>
        <p:nvSpPr>
          <p:cNvPr id="19" name="textruta 5">
            <a:extLst>
              <a:ext uri="{FF2B5EF4-FFF2-40B4-BE49-F238E27FC236}">
                <a16:creationId xmlns:a16="http://schemas.microsoft.com/office/drawing/2014/main" id="{7624F619-97BF-4B55-9C7C-8001B1C8810D}"/>
              </a:ext>
            </a:extLst>
          </p:cNvPr>
          <p:cNvSpPr txBox="1"/>
          <p:nvPr/>
        </p:nvSpPr>
        <p:spPr>
          <a:xfrm>
            <a:off x="6096000" y="1460090"/>
            <a:ext cx="4022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22+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ja epätasainen käsi, jolla</a:t>
            </a:r>
          </a:p>
        </p:txBody>
      </p:sp>
      <p:sp>
        <p:nvSpPr>
          <p:cNvPr id="20" name="textruta 25">
            <a:extLst>
              <a:ext uri="{FF2B5EF4-FFF2-40B4-BE49-F238E27FC236}">
                <a16:creationId xmlns:a16="http://schemas.microsoft.com/office/drawing/2014/main" id="{13433182-87DB-4DC6-BF37-F555E4302C9F}"/>
              </a:ext>
            </a:extLst>
          </p:cNvPr>
          <p:cNvSpPr txBox="1"/>
          <p:nvPr/>
        </p:nvSpPr>
        <p:spPr>
          <a:xfrm>
            <a:off x="7485781" y="4147288"/>
            <a:ext cx="31600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7"/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joka näyttää</a:t>
            </a:r>
          </a:p>
          <a:p>
            <a:pPr marL="522287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kortin patavärin,</a:t>
            </a:r>
          </a:p>
          <a:p>
            <a:pPr marL="522287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22+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ja</a:t>
            </a:r>
          </a:p>
          <a:p>
            <a:pPr marL="522287" indent="-342900"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epätasaisen käden.</a:t>
            </a:r>
          </a:p>
        </p:txBody>
      </p:sp>
      <p:grpSp>
        <p:nvGrpSpPr>
          <p:cNvPr id="21" name="Grupp 8">
            <a:extLst>
              <a:ext uri="{FF2B5EF4-FFF2-40B4-BE49-F238E27FC236}">
                <a16:creationId xmlns:a16="http://schemas.microsoft.com/office/drawing/2014/main" id="{23E35602-F1E0-457B-9508-16FC30B01A9D}"/>
              </a:ext>
            </a:extLst>
          </p:cNvPr>
          <p:cNvGrpSpPr/>
          <p:nvPr/>
        </p:nvGrpSpPr>
        <p:grpSpPr>
          <a:xfrm>
            <a:off x="7038767" y="2727385"/>
            <a:ext cx="3281175" cy="471278"/>
            <a:chOff x="4919511" y="2544841"/>
            <a:chExt cx="3281175" cy="471278"/>
          </a:xfrm>
        </p:grpSpPr>
        <p:sp>
          <p:nvSpPr>
            <p:cNvPr id="22" name="textruta 47">
              <a:extLst>
                <a:ext uri="{FF2B5EF4-FFF2-40B4-BE49-F238E27FC236}">
                  <a16:creationId xmlns:a16="http://schemas.microsoft.com/office/drawing/2014/main" id="{8F585CCF-DC8A-4ADD-9458-02C8012B2969}"/>
                </a:ext>
              </a:extLst>
            </p:cNvPr>
            <p:cNvSpPr txBox="1"/>
            <p:nvPr/>
          </p:nvSpPr>
          <p:spPr>
            <a:xfrm>
              <a:off x="4919511" y="2544841"/>
              <a:ext cx="21352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Partneri tarjoaa</a:t>
              </a:r>
            </a:p>
          </p:txBody>
        </p:sp>
        <p:sp>
          <p:nvSpPr>
            <p:cNvPr id="23" name="Rektangel med rundade hörn 46">
              <a:extLst>
                <a:ext uri="{FF2B5EF4-FFF2-40B4-BE49-F238E27FC236}">
                  <a16:creationId xmlns:a16="http://schemas.microsoft.com/office/drawing/2014/main" id="{5B455611-A7A7-4FE2-B95E-82F4253E6DF5}"/>
                </a:ext>
              </a:extLst>
            </p:cNvPr>
            <p:cNvSpPr/>
            <p:nvPr/>
          </p:nvSpPr>
          <p:spPr>
            <a:xfrm>
              <a:off x="7429975" y="2584027"/>
              <a:ext cx="770711" cy="432092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 ♦</a:t>
              </a:r>
              <a:endPara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sp>
        <p:nvSpPr>
          <p:cNvPr id="24" name="textruta 41">
            <a:extLst>
              <a:ext uri="{FF2B5EF4-FFF2-40B4-BE49-F238E27FC236}">
                <a16:creationId xmlns:a16="http://schemas.microsoft.com/office/drawing/2014/main" id="{3421A568-B3EA-4F70-940B-8B4E744DB6A9}"/>
              </a:ext>
            </a:extLst>
          </p:cNvPr>
          <p:cNvSpPr txBox="1"/>
          <p:nvPr/>
        </p:nvSpPr>
        <p:spPr>
          <a:xfrm>
            <a:off x="7340047" y="5846090"/>
            <a:ext cx="4441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 on</a:t>
            </a:r>
            <a:r>
              <a:rPr lang="fi-FI" sz="2400" dirty="0">
                <a:solidFill>
                  <a:srgbClr val="268135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rPr>
              <a:t>täyspelivaatimus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!</a:t>
            </a:r>
          </a:p>
        </p:txBody>
      </p:sp>
      <p:grpSp>
        <p:nvGrpSpPr>
          <p:cNvPr id="25" name="Grupp 6">
            <a:extLst>
              <a:ext uri="{FF2B5EF4-FFF2-40B4-BE49-F238E27FC236}">
                <a16:creationId xmlns:a16="http://schemas.microsoft.com/office/drawing/2014/main" id="{A30C61D9-DC69-4324-92AE-803C29FCA3E7}"/>
              </a:ext>
            </a:extLst>
          </p:cNvPr>
          <p:cNvGrpSpPr/>
          <p:nvPr/>
        </p:nvGrpSpPr>
        <p:grpSpPr>
          <a:xfrm>
            <a:off x="6651062" y="2079897"/>
            <a:ext cx="2054678" cy="461665"/>
            <a:chOff x="5316575" y="1956146"/>
            <a:chExt cx="2054678" cy="461665"/>
          </a:xfrm>
        </p:grpSpPr>
        <p:sp>
          <p:nvSpPr>
            <p:cNvPr id="26" name="textruta 11">
              <a:extLst>
                <a:ext uri="{FF2B5EF4-FFF2-40B4-BE49-F238E27FC236}">
                  <a16:creationId xmlns:a16="http://schemas.microsoft.com/office/drawing/2014/main" id="{DEA408A6-1759-43E1-9A9E-14F323161EFF}"/>
                </a:ext>
              </a:extLst>
            </p:cNvPr>
            <p:cNvSpPr txBox="1"/>
            <p:nvPr/>
          </p:nvSpPr>
          <p:spPr>
            <a:xfrm>
              <a:off x="5316575" y="1956146"/>
              <a:ext cx="8054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avaat</a:t>
              </a:r>
            </a:p>
          </p:txBody>
        </p:sp>
        <p:sp>
          <p:nvSpPr>
            <p:cNvPr id="27" name="Rektangel med rundade hörn 46">
              <a:extLst>
                <a:ext uri="{FF2B5EF4-FFF2-40B4-BE49-F238E27FC236}">
                  <a16:creationId xmlns:a16="http://schemas.microsoft.com/office/drawing/2014/main" id="{9F79FF0D-EEF7-44E4-8EC6-1054440062A3}"/>
                </a:ext>
              </a:extLst>
            </p:cNvPr>
            <p:cNvSpPr/>
            <p:nvPr/>
          </p:nvSpPr>
          <p:spPr>
            <a:xfrm>
              <a:off x="6598831" y="1956146"/>
              <a:ext cx="772422" cy="423019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♣</a:t>
              </a:r>
              <a:endParaRPr lang="fi-FI" sz="3400" b="1" dirty="0">
                <a:solidFill>
                  <a:schemeClr val="tx1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28" name="Grupp 7">
            <a:extLst>
              <a:ext uri="{FF2B5EF4-FFF2-40B4-BE49-F238E27FC236}">
                <a16:creationId xmlns:a16="http://schemas.microsoft.com/office/drawing/2014/main" id="{6AEF693B-CE58-4935-B155-244E14A9895B}"/>
              </a:ext>
            </a:extLst>
          </p:cNvPr>
          <p:cNvGrpSpPr/>
          <p:nvPr/>
        </p:nvGrpSpPr>
        <p:grpSpPr>
          <a:xfrm>
            <a:off x="7340047" y="3439605"/>
            <a:ext cx="3665525" cy="476772"/>
            <a:chOff x="5924578" y="3198944"/>
            <a:chExt cx="3665525" cy="476772"/>
          </a:xfrm>
        </p:grpSpPr>
        <p:sp>
          <p:nvSpPr>
            <p:cNvPr id="29" name="textruta 37">
              <a:extLst>
                <a:ext uri="{FF2B5EF4-FFF2-40B4-BE49-F238E27FC236}">
                  <a16:creationId xmlns:a16="http://schemas.microsoft.com/office/drawing/2014/main" id="{70540981-F5E6-4D32-A18B-2283F1630268}"/>
                </a:ext>
              </a:extLst>
            </p:cNvPr>
            <p:cNvSpPr txBox="1"/>
            <p:nvPr/>
          </p:nvSpPr>
          <p:spPr>
            <a:xfrm>
              <a:off x="5924578" y="3198944"/>
              <a:ext cx="260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Tällä kädellä tarjoat</a:t>
              </a:r>
            </a:p>
          </p:txBody>
        </p:sp>
        <p:sp>
          <p:nvSpPr>
            <p:cNvPr id="30" name="Rektangel med rundade hörn 46">
              <a:extLst>
                <a:ext uri="{FF2B5EF4-FFF2-40B4-BE49-F238E27FC236}">
                  <a16:creationId xmlns:a16="http://schemas.microsoft.com/office/drawing/2014/main" id="{1C669BD6-AC52-4177-AAF0-AEF1AB74044A}"/>
                </a:ext>
              </a:extLst>
            </p:cNvPr>
            <p:cNvSpPr/>
            <p:nvPr/>
          </p:nvSpPr>
          <p:spPr>
            <a:xfrm>
              <a:off x="8807884" y="3252695"/>
              <a:ext cx="782219" cy="423021"/>
            </a:xfrm>
            <a:prstGeom prst="roundRect">
              <a:avLst/>
            </a:prstGeom>
            <a:ln w="38100">
              <a:solidFill>
                <a:srgbClr val="03A6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73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30D912-DBA5-427D-9281-E52D46AE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7EC6A7-EC29-493C-A153-E96093AF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C1AF2C3-B9EC-4BFC-96E0-594B038F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A3F241-877A-4E2C-82A6-072D57DF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57</a:t>
            </a:fld>
            <a:endParaRPr lang="fi-FI"/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4356B991-848E-4B38-8788-0422183B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728" y="1912075"/>
            <a:ext cx="158056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KQJ984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A8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AKJ7</a:t>
            </a:r>
          </a:p>
        </p:txBody>
      </p:sp>
      <p:sp>
        <p:nvSpPr>
          <p:cNvPr id="33" name="Rectangle 34">
            <a:extLst>
              <a:ext uri="{FF2B5EF4-FFF2-40B4-BE49-F238E27FC236}">
                <a16:creationId xmlns:a16="http://schemas.microsoft.com/office/drawing/2014/main" id="{5C4504A1-4A45-460E-A5C7-C874F80C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652" y="1912075"/>
            <a:ext cx="135934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10765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9852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10986</a:t>
            </a:r>
          </a:p>
        </p:txBody>
      </p:sp>
      <p:sp>
        <p:nvSpPr>
          <p:cNvPr id="34" name="textruta 19">
            <a:extLst>
              <a:ext uri="{FF2B5EF4-FFF2-40B4-BE49-F238E27FC236}">
                <a16:creationId xmlns:a16="http://schemas.microsoft.com/office/drawing/2014/main" id="{B1B40A8F-82F7-47D9-83E6-5ECEA56C5AD4}"/>
              </a:ext>
            </a:extLst>
          </p:cNvPr>
          <p:cNvSpPr txBox="1"/>
          <p:nvPr/>
        </p:nvSpPr>
        <p:spPr>
          <a:xfrm>
            <a:off x="993648" y="1439319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35" name="textruta 20">
            <a:extLst>
              <a:ext uri="{FF2B5EF4-FFF2-40B4-BE49-F238E27FC236}">
                <a16:creationId xmlns:a16="http://schemas.microsoft.com/office/drawing/2014/main" id="{FBFEC20D-8B5D-4C45-8FA8-4765D472AFDE}"/>
              </a:ext>
            </a:extLst>
          </p:cNvPr>
          <p:cNvSpPr txBox="1"/>
          <p:nvPr/>
        </p:nvSpPr>
        <p:spPr>
          <a:xfrm>
            <a:off x="6713654" y="1439319"/>
            <a:ext cx="133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36" name="textruta 37">
            <a:extLst>
              <a:ext uri="{FF2B5EF4-FFF2-40B4-BE49-F238E27FC236}">
                <a16:creationId xmlns:a16="http://schemas.microsoft.com/office/drawing/2014/main" id="{78C270A2-ED9D-4934-BD86-5703B3E0AF5B}"/>
              </a:ext>
            </a:extLst>
          </p:cNvPr>
          <p:cNvSpPr txBox="1"/>
          <p:nvPr/>
        </p:nvSpPr>
        <p:spPr>
          <a:xfrm>
            <a:off x="1742298" y="3589215"/>
            <a:ext cx="6895426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b="1" dirty="0">
                <a:latin typeface="GillSans Bridge" panose="020B0500000000000000" pitchFamily="34" charset="0"/>
              </a:rPr>
              <a:t>4♠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 näyttää 3+valttituen ja heikon käden</a:t>
            </a:r>
            <a:r>
              <a:rPr lang="fi-FI" sz="2000" dirty="0">
                <a:latin typeface="GillSans Bridge" panose="020B0500000000000000" pitchFamily="34" charset="0"/>
              </a:rPr>
              <a:t>!</a:t>
            </a: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D3E1684-0D90-43AB-8ED2-61878E611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1163" y="4161632"/>
            <a:ext cx="1719702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A9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AKQ873</a:t>
            </a:r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FA0D6E7C-65C4-4F5D-A0D4-2D004E3A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9831" y="4155008"/>
            <a:ext cx="173444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83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KQJ1096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J106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97</a:t>
            </a:r>
          </a:p>
        </p:txBody>
      </p:sp>
      <p:sp>
        <p:nvSpPr>
          <p:cNvPr id="39" name="textruta 54">
            <a:extLst>
              <a:ext uri="{FF2B5EF4-FFF2-40B4-BE49-F238E27FC236}">
                <a16:creationId xmlns:a16="http://schemas.microsoft.com/office/drawing/2014/main" id="{BB8577FA-0CEA-4C04-B2C5-F7C20CFD96EB}"/>
              </a:ext>
            </a:extLst>
          </p:cNvPr>
          <p:cNvSpPr txBox="1"/>
          <p:nvPr/>
        </p:nvSpPr>
        <p:spPr>
          <a:xfrm>
            <a:off x="3154646" y="5785311"/>
            <a:ext cx="4672603" cy="1019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2♥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Hyvä 5+hertta ja 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>
              <a:lnSpc>
                <a:spcPts val="2400"/>
              </a:lnSpc>
            </a:pPr>
            <a:r>
              <a:rPr lang="fi-FI" sz="2000" b="1" dirty="0">
                <a:latin typeface="GillSans Bridge" panose="020B0500000000000000" pitchFamily="34" charset="0"/>
              </a:rPr>
              <a:t>3♣</a:t>
            </a:r>
            <a:r>
              <a:rPr lang="fi-FI" sz="2000" dirty="0"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Korkeintaan 2-kortin hertta ja 5+risti</a:t>
            </a:r>
          </a:p>
          <a:p>
            <a:pPr>
              <a:lnSpc>
                <a:spcPts val="2400"/>
              </a:lnSpc>
            </a:pP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3♥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6+ hertta</a:t>
            </a:r>
          </a:p>
        </p:txBody>
      </p:sp>
      <p:cxnSp>
        <p:nvCxnSpPr>
          <p:cNvPr id="40" name="Rak koppling 2">
            <a:extLst>
              <a:ext uri="{FF2B5EF4-FFF2-40B4-BE49-F238E27FC236}">
                <a16:creationId xmlns:a16="http://schemas.microsoft.com/office/drawing/2014/main" id="{724D2C92-FCC8-4D3D-B436-DB42752296C2}"/>
              </a:ext>
            </a:extLst>
          </p:cNvPr>
          <p:cNvCxnSpPr>
            <a:cxnSpLocks/>
          </p:cNvCxnSpPr>
          <p:nvPr/>
        </p:nvCxnSpPr>
        <p:spPr>
          <a:xfrm>
            <a:off x="1133856" y="3993621"/>
            <a:ext cx="7675390" cy="50688"/>
          </a:xfrm>
          <a:prstGeom prst="line">
            <a:avLst/>
          </a:prstGeom>
          <a:ln w="28575">
            <a:solidFill>
              <a:srgbClr val="5858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ktangel med rundade hörn 46">
            <a:extLst>
              <a:ext uri="{FF2B5EF4-FFF2-40B4-BE49-F238E27FC236}">
                <a16:creationId xmlns:a16="http://schemas.microsoft.com/office/drawing/2014/main" id="{2E5108F6-087D-477E-B2E8-76CFDE700A55}"/>
              </a:ext>
            </a:extLst>
          </p:cNvPr>
          <p:cNvSpPr/>
          <p:nvPr/>
        </p:nvSpPr>
        <p:spPr>
          <a:xfrm>
            <a:off x="4960641" y="2016894"/>
            <a:ext cx="770711" cy="432092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  <a:endParaRPr lang="fi-FI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42" name="Rektangel med rundade hörn 46">
            <a:extLst>
              <a:ext uri="{FF2B5EF4-FFF2-40B4-BE49-F238E27FC236}">
                <a16:creationId xmlns:a16="http://schemas.microsoft.com/office/drawing/2014/main" id="{12F09DBF-6831-4834-8B19-7E6C569B52D5}"/>
              </a:ext>
            </a:extLst>
          </p:cNvPr>
          <p:cNvSpPr/>
          <p:nvPr/>
        </p:nvSpPr>
        <p:spPr>
          <a:xfrm>
            <a:off x="3808787" y="2585321"/>
            <a:ext cx="782219" cy="42302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43" name="Rektangel med rundade hörn 46">
            <a:extLst>
              <a:ext uri="{FF2B5EF4-FFF2-40B4-BE49-F238E27FC236}">
                <a16:creationId xmlns:a16="http://schemas.microsoft.com/office/drawing/2014/main" id="{BE9A47FE-8E66-4FE9-82E9-130B08264E58}"/>
              </a:ext>
            </a:extLst>
          </p:cNvPr>
          <p:cNvSpPr/>
          <p:nvPr/>
        </p:nvSpPr>
        <p:spPr>
          <a:xfrm>
            <a:off x="4961724" y="2589718"/>
            <a:ext cx="782219" cy="423021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44" name="Platshållare för innehåll 2">
            <a:extLst>
              <a:ext uri="{FF2B5EF4-FFF2-40B4-BE49-F238E27FC236}">
                <a16:creationId xmlns:a16="http://schemas.microsoft.com/office/drawing/2014/main" id="{03DABBBE-F73F-48B7-9628-0F1ACE80C141}"/>
              </a:ext>
            </a:extLst>
          </p:cNvPr>
          <p:cNvSpPr txBox="1">
            <a:spLocks/>
          </p:cNvSpPr>
          <p:nvPr/>
        </p:nvSpPr>
        <p:spPr>
          <a:xfrm>
            <a:off x="3820434" y="3126389"/>
            <a:ext cx="770571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5" name="Rektangel med rundade hörn 46">
            <a:extLst>
              <a:ext uri="{FF2B5EF4-FFF2-40B4-BE49-F238E27FC236}">
                <a16:creationId xmlns:a16="http://schemas.microsoft.com/office/drawing/2014/main" id="{9C7D3390-9C1E-4931-BC83-9216283D0FB0}"/>
              </a:ext>
            </a:extLst>
          </p:cNvPr>
          <p:cNvSpPr/>
          <p:nvPr/>
        </p:nvSpPr>
        <p:spPr>
          <a:xfrm>
            <a:off x="4930893" y="4272280"/>
            <a:ext cx="766668" cy="42044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46" name="Rektangel med rundade hörn 46">
            <a:extLst>
              <a:ext uri="{FF2B5EF4-FFF2-40B4-BE49-F238E27FC236}">
                <a16:creationId xmlns:a16="http://schemas.microsoft.com/office/drawing/2014/main" id="{2E96E587-1B88-404C-AED1-DECDE062460C}"/>
              </a:ext>
            </a:extLst>
          </p:cNvPr>
          <p:cNvSpPr/>
          <p:nvPr/>
        </p:nvSpPr>
        <p:spPr>
          <a:xfrm>
            <a:off x="3810078" y="4770452"/>
            <a:ext cx="772422" cy="42301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47" name="Rektangel med rundade hörn 46">
            <a:extLst>
              <a:ext uri="{FF2B5EF4-FFF2-40B4-BE49-F238E27FC236}">
                <a16:creationId xmlns:a16="http://schemas.microsoft.com/office/drawing/2014/main" id="{5AF3C3D5-DE24-46BD-9CA7-346AF2D619EB}"/>
              </a:ext>
            </a:extLst>
          </p:cNvPr>
          <p:cNvSpPr/>
          <p:nvPr/>
        </p:nvSpPr>
        <p:spPr>
          <a:xfrm>
            <a:off x="4934208" y="4772551"/>
            <a:ext cx="766668" cy="42044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48" name="Platshållare för innehåll 2">
            <a:extLst>
              <a:ext uri="{FF2B5EF4-FFF2-40B4-BE49-F238E27FC236}">
                <a16:creationId xmlns:a16="http://schemas.microsoft.com/office/drawing/2014/main" id="{302A5DF1-F3E7-45FE-A91B-46D8891697B6}"/>
              </a:ext>
            </a:extLst>
          </p:cNvPr>
          <p:cNvSpPr txBox="1">
            <a:spLocks/>
          </p:cNvSpPr>
          <p:nvPr/>
        </p:nvSpPr>
        <p:spPr>
          <a:xfrm>
            <a:off x="4899840" y="5300414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9" name="Rektangel med rundade hörn 46">
            <a:extLst>
              <a:ext uri="{FF2B5EF4-FFF2-40B4-BE49-F238E27FC236}">
                <a16:creationId xmlns:a16="http://schemas.microsoft.com/office/drawing/2014/main" id="{0B4A285C-8A80-48B5-8E22-84498D81DBA5}"/>
              </a:ext>
            </a:extLst>
          </p:cNvPr>
          <p:cNvSpPr/>
          <p:nvPr/>
        </p:nvSpPr>
        <p:spPr>
          <a:xfrm>
            <a:off x="3807778" y="5300415"/>
            <a:ext cx="766668" cy="42044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6 ♥</a:t>
            </a:r>
          </a:p>
        </p:txBody>
      </p:sp>
      <p:sp>
        <p:nvSpPr>
          <p:cNvPr id="50" name="Rektangel med rundade hörn 46">
            <a:extLst>
              <a:ext uri="{FF2B5EF4-FFF2-40B4-BE49-F238E27FC236}">
                <a16:creationId xmlns:a16="http://schemas.microsoft.com/office/drawing/2014/main" id="{447CE51C-B6B1-4B64-9F18-6757A2C62868}"/>
              </a:ext>
            </a:extLst>
          </p:cNvPr>
          <p:cNvSpPr/>
          <p:nvPr/>
        </p:nvSpPr>
        <p:spPr>
          <a:xfrm>
            <a:off x="3820435" y="2037611"/>
            <a:ext cx="772422" cy="42301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51" name="Rektangel med rundade hörn 46">
            <a:extLst>
              <a:ext uri="{FF2B5EF4-FFF2-40B4-BE49-F238E27FC236}">
                <a16:creationId xmlns:a16="http://schemas.microsoft.com/office/drawing/2014/main" id="{03E09D43-CDD3-49C5-84FA-3B28799267A2}"/>
              </a:ext>
            </a:extLst>
          </p:cNvPr>
          <p:cNvSpPr/>
          <p:nvPr/>
        </p:nvSpPr>
        <p:spPr>
          <a:xfrm>
            <a:off x="3802680" y="4274783"/>
            <a:ext cx="772422" cy="42301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10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5194C2-8DDD-455E-AB5F-7555897CD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Vahvoja tasaisia käsiä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3466FF0-252C-4BC2-A7A4-B11873D938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Avataan 2NT 20-21 </a:t>
            </a:r>
            <a:r>
              <a:rPr lang="fi-FI" sz="2400" dirty="0" err="1"/>
              <a:t>ap</a:t>
            </a:r>
            <a:r>
              <a:rPr lang="fi-FI" sz="2400" dirty="0"/>
              <a:t> ja tasainen käsi.</a:t>
            </a:r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41E10906-6FFD-4AE6-9D98-4B0AFF4F40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485777"/>
            <a:ext cx="5157787" cy="1723183"/>
          </a:xfr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661E393-B722-4BE3-B1CA-FB5325364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22-24 </a:t>
            </a:r>
            <a:r>
              <a:rPr lang="fi-FI" sz="2400" dirty="0" err="1"/>
              <a:t>ap</a:t>
            </a:r>
            <a:r>
              <a:rPr lang="fi-FI" sz="2400" dirty="0"/>
              <a:t> tasainen käsi avataan 2♣ ja tarjotaan sen jälkeen 2NT.</a:t>
            </a:r>
          </a:p>
        </p:txBody>
      </p:sp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5FE6D823-0D47-4503-B016-3CCB83B78B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32" y="3485236"/>
            <a:ext cx="5182323" cy="1724266"/>
          </a:xfr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8FD8B56-FBEF-48F3-AAF4-6F93FB3B6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7842-E2E3-4063-99E5-25DE5E0DA823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B8338E9-48DE-416F-8705-C4BE65D1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5999C189-5C8F-4D1B-AF5B-710B7F3C2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4639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056969-350E-46D3-81C6-A2F3D1A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Tarjoaminen vahvan ja tasaisen avauksen jälkeen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9E89FD46-C2BA-41AA-A56C-2058AF9B8B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01904" y="2007729"/>
            <a:ext cx="4054191" cy="3987130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65544F-7BA5-4021-B084-063713F2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57CED58-28D5-407C-A6EB-8A87C2DE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279F047-D473-41E2-8369-8EF62717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59</a:t>
            </a:fld>
            <a:endParaRPr lang="fi-FI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BD798AA-CD20-44CE-A330-BBB89FFBA347}"/>
              </a:ext>
            </a:extLst>
          </p:cNvPr>
          <p:cNvSpPr txBox="1"/>
          <p:nvPr/>
        </p:nvSpPr>
        <p:spPr>
          <a:xfrm>
            <a:off x="5161171" y="1442675"/>
            <a:ext cx="271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tarjoaa </a:t>
            </a:r>
            <a:r>
              <a:rPr lang="fi-FI" sz="2400" b="1" dirty="0">
                <a:latin typeface="GillSans Bridge" panose="020B0500000000000000" pitchFamily="34" charset="0"/>
              </a:rPr>
              <a:t>2</a:t>
            </a:r>
            <a:r>
              <a:rPr lang="fi-FI" sz="2400" b="1" dirty="0">
                <a:latin typeface="GillSans Bridge" panose="020B0500000000000000" pitchFamily="34" charset="0"/>
                <a:cs typeface="Arial" panose="020B0604020202020204" pitchFamily="34" charset="0"/>
              </a:rPr>
              <a:t>♣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06153E1-7153-4D82-AB16-C265423D4ACF}"/>
              </a:ext>
            </a:extLst>
          </p:cNvPr>
          <p:cNvSpPr txBox="1"/>
          <p:nvPr/>
        </p:nvSpPr>
        <p:spPr>
          <a:xfrm>
            <a:off x="8438858" y="1420030"/>
            <a:ext cx="24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sinä tarjoat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  <a:cs typeface="Arial" panose="020B0604020202020204" pitchFamily="34" charset="0"/>
              </a:rPr>
              <a:t>♦</a:t>
            </a:r>
            <a:endParaRPr lang="fi-FI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2549024-EE42-45DC-8E0B-EA2E5506BC97}"/>
              </a:ext>
            </a:extLst>
          </p:cNvPr>
          <p:cNvSpPr txBox="1"/>
          <p:nvPr/>
        </p:nvSpPr>
        <p:spPr>
          <a:xfrm>
            <a:off x="5161171" y="2031968"/>
            <a:ext cx="250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 tarjoaa </a:t>
            </a:r>
            <a:r>
              <a:rPr lang="fi-FI" sz="2400" b="1" dirty="0">
                <a:latin typeface="GillSans Bridge" panose="020B0500000000000000" pitchFamily="34" charset="0"/>
              </a:rPr>
              <a:t>2NT</a:t>
            </a:r>
            <a:endParaRPr lang="fi-FI" sz="24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DCCD0F9A-0E5E-4312-9219-E6314521EBA4}"/>
              </a:ext>
            </a:extLst>
          </p:cNvPr>
          <p:cNvSpPr txBox="1"/>
          <p:nvPr/>
        </p:nvSpPr>
        <p:spPr>
          <a:xfrm>
            <a:off x="6325511" y="2633393"/>
            <a:ext cx="3904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seuraavilla käsillä?</a:t>
            </a:r>
          </a:p>
        </p:txBody>
      </p:sp>
      <p:sp>
        <p:nvSpPr>
          <p:cNvPr id="12" name="Rectangle 34">
            <a:extLst>
              <a:ext uri="{FF2B5EF4-FFF2-40B4-BE49-F238E27FC236}">
                <a16:creationId xmlns:a16="http://schemas.microsoft.com/office/drawing/2014/main" id="{214C04F6-11EA-4BF6-B179-4D67A2A32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098" y="3187434"/>
            <a:ext cx="143936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Q1042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A632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Q72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E8F3DDD5-0B02-42F6-AA78-3595ADD41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4561" y="3183457"/>
            <a:ext cx="189038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AQ10943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Q54</a:t>
            </a:r>
          </a:p>
        </p:txBody>
      </p:sp>
      <p:sp>
        <p:nvSpPr>
          <p:cNvPr id="14" name="Rectangle 34">
            <a:extLst>
              <a:ext uri="{FF2B5EF4-FFF2-40B4-BE49-F238E27FC236}">
                <a16:creationId xmlns:a16="http://schemas.microsoft.com/office/drawing/2014/main" id="{D70BBEB0-288D-419A-8B04-04371A253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7714" y="3189717"/>
            <a:ext cx="1157728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J832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9843</a:t>
            </a: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C5129228-B942-49F3-91A0-12FC65D19972}"/>
              </a:ext>
            </a:extLst>
          </p:cNvPr>
          <p:cNvSpPr/>
          <p:nvPr/>
        </p:nvSpPr>
        <p:spPr>
          <a:xfrm>
            <a:off x="7505098" y="4908035"/>
            <a:ext cx="772422" cy="42044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16" name="Rektangel med rundade hörn 44">
            <a:extLst>
              <a:ext uri="{FF2B5EF4-FFF2-40B4-BE49-F238E27FC236}">
                <a16:creationId xmlns:a16="http://schemas.microsoft.com/office/drawing/2014/main" id="{93EFBBB2-A789-49E2-BF8A-54085C2E9422}"/>
              </a:ext>
            </a:extLst>
          </p:cNvPr>
          <p:cNvSpPr/>
          <p:nvPr/>
        </p:nvSpPr>
        <p:spPr>
          <a:xfrm>
            <a:off x="6027714" y="4915341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200" b="1" dirty="0"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91485942-7B35-4505-8821-18A0ABFB1F43}"/>
              </a:ext>
            </a:extLst>
          </p:cNvPr>
          <p:cNvSpPr/>
          <p:nvPr/>
        </p:nvSpPr>
        <p:spPr>
          <a:xfrm>
            <a:off x="9194562" y="4908035"/>
            <a:ext cx="766668" cy="42044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18" name="textruta 40">
            <a:extLst>
              <a:ext uri="{FF2B5EF4-FFF2-40B4-BE49-F238E27FC236}">
                <a16:creationId xmlns:a16="http://schemas.microsoft.com/office/drawing/2014/main" id="{5F0AD176-55D0-4223-9C7B-7EFE2570F8AF}"/>
              </a:ext>
            </a:extLst>
          </p:cNvPr>
          <p:cNvSpPr txBox="1"/>
          <p:nvPr/>
        </p:nvSpPr>
        <p:spPr>
          <a:xfrm>
            <a:off x="5903229" y="5456731"/>
            <a:ext cx="1116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Loppu-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sitoumus</a:t>
            </a:r>
          </a:p>
        </p:txBody>
      </p:sp>
      <p:sp>
        <p:nvSpPr>
          <p:cNvPr id="19" name="textruta 41">
            <a:extLst>
              <a:ext uri="{FF2B5EF4-FFF2-40B4-BE49-F238E27FC236}">
                <a16:creationId xmlns:a16="http://schemas.microsoft.com/office/drawing/2014/main" id="{C157C8DA-9DF0-4AD3-A410-ECB7F19787BF}"/>
              </a:ext>
            </a:extLst>
          </p:cNvPr>
          <p:cNvSpPr txBox="1"/>
          <p:nvPr/>
        </p:nvSpPr>
        <p:spPr>
          <a:xfrm>
            <a:off x="7407843" y="5456731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Yläväri-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kysely</a:t>
            </a:r>
          </a:p>
        </p:txBody>
      </p:sp>
      <p:sp>
        <p:nvSpPr>
          <p:cNvPr id="20" name="textruta 42">
            <a:extLst>
              <a:ext uri="{FF2B5EF4-FFF2-40B4-BE49-F238E27FC236}">
                <a16:creationId xmlns:a16="http://schemas.microsoft.com/office/drawing/2014/main" id="{6C5F9745-7312-4BA7-875F-257AA982A77F}"/>
              </a:ext>
            </a:extLst>
          </p:cNvPr>
          <p:cNvSpPr txBox="1"/>
          <p:nvPr/>
        </p:nvSpPr>
        <p:spPr>
          <a:xfrm>
            <a:off x="8762672" y="5473654"/>
            <a:ext cx="1629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Ylivienti/siirto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pataan</a:t>
            </a:r>
          </a:p>
        </p:txBody>
      </p:sp>
    </p:spTree>
    <p:extLst>
      <p:ext uri="{BB962C8B-B14F-4D97-AF65-F5344CB8AC3E}">
        <p14:creationId xmlns:p14="http://schemas.microsoft.com/office/powerpoint/2010/main" val="23438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42EC0E-B8AB-46F1-85DD-3B6EEB3C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Vastaajan tarjous, kun hänellä on tuki avaajaan maahan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522CD3B-4910-4407-8D47-0C50425C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D79C744-AB11-4E1B-B00E-DCCAEAB1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15C507B-532C-441D-A9C1-480689454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</a:t>
            </a:fld>
            <a:endParaRPr lang="fi-FI"/>
          </a:p>
        </p:txBody>
      </p:sp>
      <p:sp>
        <p:nvSpPr>
          <p:cNvPr id="6" name="Rektangel med rundade hörn 46">
            <a:extLst>
              <a:ext uri="{FF2B5EF4-FFF2-40B4-BE49-F238E27FC236}">
                <a16:creationId xmlns:a16="http://schemas.microsoft.com/office/drawing/2014/main" id="{EADE0791-CFD8-4705-9DCD-3349B0FF8F22}"/>
              </a:ext>
            </a:extLst>
          </p:cNvPr>
          <p:cNvSpPr/>
          <p:nvPr/>
        </p:nvSpPr>
        <p:spPr>
          <a:xfrm>
            <a:off x="3769284" y="1983005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</a:t>
            </a:r>
            <a:r>
              <a:rPr lang="fi-FI" sz="2400" b="1" dirty="0">
                <a:solidFill>
                  <a:srgbClr val="FF0000"/>
                </a:solidFill>
                <a:latin typeface="GillSans Bridge" panose="020B0500000000000000" pitchFamily="34" charset="0"/>
              </a:rPr>
              <a:t>♥</a:t>
            </a:r>
          </a:p>
        </p:txBody>
      </p:sp>
      <p:sp>
        <p:nvSpPr>
          <p:cNvPr id="7" name="Rektangel med rundade hörn 46">
            <a:extLst>
              <a:ext uri="{FF2B5EF4-FFF2-40B4-BE49-F238E27FC236}">
                <a16:creationId xmlns:a16="http://schemas.microsoft.com/office/drawing/2014/main" id="{7028C474-BB6D-4DEE-89E2-126687C1EC44}"/>
              </a:ext>
            </a:extLst>
          </p:cNvPr>
          <p:cNvSpPr/>
          <p:nvPr/>
        </p:nvSpPr>
        <p:spPr>
          <a:xfrm>
            <a:off x="5136614" y="1983005"/>
            <a:ext cx="766668" cy="420445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3 </a:t>
            </a:r>
            <a:r>
              <a:rPr lang="fi-FI" sz="2400" b="1" dirty="0">
                <a:solidFill>
                  <a:srgbClr val="FF0000"/>
                </a:solidFill>
                <a:latin typeface="GillSans Bridge" panose="020B0500000000000000" pitchFamily="34" charset="0"/>
              </a:rPr>
              <a:t>♥</a:t>
            </a:r>
          </a:p>
        </p:txBody>
      </p:sp>
      <p:sp>
        <p:nvSpPr>
          <p:cNvPr id="8" name="Rektangel med rundade hörn 46">
            <a:extLst>
              <a:ext uri="{FF2B5EF4-FFF2-40B4-BE49-F238E27FC236}">
                <a16:creationId xmlns:a16="http://schemas.microsoft.com/office/drawing/2014/main" id="{A39CC0FF-0CC5-49FE-8A71-4129028FE650}"/>
              </a:ext>
            </a:extLst>
          </p:cNvPr>
          <p:cNvSpPr/>
          <p:nvPr/>
        </p:nvSpPr>
        <p:spPr>
          <a:xfrm>
            <a:off x="3769284" y="2601413"/>
            <a:ext cx="766668" cy="420445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4</a:t>
            </a:r>
            <a:r>
              <a:rPr lang="fi-FI" sz="2400" b="1" dirty="0">
                <a:solidFill>
                  <a:srgbClr val="FF0000"/>
                </a:solidFill>
                <a:latin typeface="GillSans Bridge" panose="020B0500000000000000" pitchFamily="34" charset="0"/>
              </a:rPr>
              <a:t> ♥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B02F6A68-B4B9-45E7-A63A-C5FB5EE1249A}"/>
              </a:ext>
            </a:extLst>
          </p:cNvPr>
          <p:cNvSpPr txBox="1">
            <a:spLocks/>
          </p:cNvSpPr>
          <p:nvPr/>
        </p:nvSpPr>
        <p:spPr>
          <a:xfrm>
            <a:off x="5136614" y="2595797"/>
            <a:ext cx="766668" cy="420444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cxnSp>
        <p:nvCxnSpPr>
          <p:cNvPr id="10" name="Rak 60">
            <a:extLst>
              <a:ext uri="{FF2B5EF4-FFF2-40B4-BE49-F238E27FC236}">
                <a16:creationId xmlns:a16="http://schemas.microsoft.com/office/drawing/2014/main" id="{7BCF0B7D-096E-44CF-A440-94BFA03377B6}"/>
              </a:ext>
            </a:extLst>
          </p:cNvPr>
          <p:cNvCxnSpPr>
            <a:cxnSpLocks/>
          </p:cNvCxnSpPr>
          <p:nvPr/>
        </p:nvCxnSpPr>
        <p:spPr>
          <a:xfrm>
            <a:off x="838199" y="4210609"/>
            <a:ext cx="8444054" cy="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ruta 67">
            <a:extLst>
              <a:ext uri="{FF2B5EF4-FFF2-40B4-BE49-F238E27FC236}">
                <a16:creationId xmlns:a16="http://schemas.microsoft.com/office/drawing/2014/main" id="{720283E4-713E-45AA-8B98-A5D7427919E0}"/>
              </a:ext>
            </a:extLst>
          </p:cNvPr>
          <p:cNvSpPr txBox="1"/>
          <p:nvPr/>
        </p:nvSpPr>
        <p:spPr>
          <a:xfrm>
            <a:off x="838199" y="3309769"/>
            <a:ext cx="2534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herttaa, 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68">
            <a:extLst>
              <a:ext uri="{FF2B5EF4-FFF2-40B4-BE49-F238E27FC236}">
                <a16:creationId xmlns:a16="http://schemas.microsoft.com/office/drawing/2014/main" id="{4AAF9406-929F-4A45-A814-EB8545F00A85}"/>
              </a:ext>
            </a:extLst>
          </p:cNvPr>
          <p:cNvSpPr txBox="1"/>
          <p:nvPr/>
        </p:nvSpPr>
        <p:spPr>
          <a:xfrm>
            <a:off x="6981506" y="3373814"/>
            <a:ext cx="2287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3+ herttaa, 11-12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3" name="Platshållare för innehåll 4">
            <a:extLst>
              <a:ext uri="{FF2B5EF4-FFF2-40B4-BE49-F238E27FC236}">
                <a16:creationId xmlns:a16="http://schemas.microsoft.com/office/drawing/2014/main" id="{BC36EBE6-38DE-4265-BF9B-64B3E195D02F}"/>
              </a:ext>
            </a:extLst>
          </p:cNvPr>
          <p:cNvSpPr txBox="1">
            <a:spLocks/>
          </p:cNvSpPr>
          <p:nvPr/>
        </p:nvSpPr>
        <p:spPr>
          <a:xfrm>
            <a:off x="6981506" y="3739363"/>
            <a:ext cx="2343787" cy="441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000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000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78">
            <a:extLst>
              <a:ext uri="{FF2B5EF4-FFF2-40B4-BE49-F238E27FC236}">
                <a16:creationId xmlns:a16="http://schemas.microsoft.com/office/drawing/2014/main" id="{63680DF6-7DC0-4123-869E-794CD7B8B80B}"/>
              </a:ext>
            </a:extLst>
          </p:cNvPr>
          <p:cNvSpPr txBox="1"/>
          <p:nvPr/>
        </p:nvSpPr>
        <p:spPr>
          <a:xfrm>
            <a:off x="835244" y="5829463"/>
            <a:ext cx="257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pataa, 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textruta 87">
            <a:extLst>
              <a:ext uri="{FF2B5EF4-FFF2-40B4-BE49-F238E27FC236}">
                <a16:creationId xmlns:a16="http://schemas.microsoft.com/office/drawing/2014/main" id="{D1382E8D-CF86-44EE-B72B-82B3F6EEC4FB}"/>
              </a:ext>
            </a:extLst>
          </p:cNvPr>
          <p:cNvSpPr txBox="1"/>
          <p:nvPr/>
        </p:nvSpPr>
        <p:spPr>
          <a:xfrm>
            <a:off x="6980378" y="5835311"/>
            <a:ext cx="2288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3+ pataa, 6-10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193A7ADC-E5FC-40D6-8FFA-6362CC3ACD94}"/>
              </a:ext>
            </a:extLst>
          </p:cNvPr>
          <p:cNvSpPr/>
          <p:nvPr/>
        </p:nvSpPr>
        <p:spPr>
          <a:xfrm>
            <a:off x="3811415" y="4659533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2DA97B21-D9EF-4D39-8CBC-C416A954AEEF}"/>
              </a:ext>
            </a:extLst>
          </p:cNvPr>
          <p:cNvSpPr/>
          <p:nvPr/>
        </p:nvSpPr>
        <p:spPr>
          <a:xfrm>
            <a:off x="5195455" y="4654006"/>
            <a:ext cx="782219" cy="423021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C1435BB6-593A-4CAB-889F-83BDAB1A002D}"/>
              </a:ext>
            </a:extLst>
          </p:cNvPr>
          <p:cNvSpPr txBox="1">
            <a:spLocks/>
          </p:cNvSpPr>
          <p:nvPr/>
        </p:nvSpPr>
        <p:spPr>
          <a:xfrm>
            <a:off x="3811414" y="5219251"/>
            <a:ext cx="782219" cy="441823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0" name="Platshållare för innehåll 4">
            <a:extLst>
              <a:ext uri="{FF2B5EF4-FFF2-40B4-BE49-F238E27FC236}">
                <a16:creationId xmlns:a16="http://schemas.microsoft.com/office/drawing/2014/main" id="{046C814B-6832-4427-8F4F-BE7D3D3D59A0}"/>
              </a:ext>
            </a:extLst>
          </p:cNvPr>
          <p:cNvSpPr txBox="1">
            <a:spLocks/>
          </p:cNvSpPr>
          <p:nvPr/>
        </p:nvSpPr>
        <p:spPr>
          <a:xfrm>
            <a:off x="814141" y="3709879"/>
            <a:ext cx="3834384" cy="441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D2232B"/>
                </a:solidFill>
                <a:latin typeface="GillSans Bridge" panose="020B0500000000000000" pitchFamily="34" charset="0"/>
              </a:rPr>
              <a:t>Yhteiset pisteet riittävät täyspeliin.</a:t>
            </a:r>
          </a:p>
        </p:txBody>
      </p:sp>
      <p:sp>
        <p:nvSpPr>
          <p:cNvPr id="21" name="Platshållare för innehåll 4">
            <a:extLst>
              <a:ext uri="{FF2B5EF4-FFF2-40B4-BE49-F238E27FC236}">
                <a16:creationId xmlns:a16="http://schemas.microsoft.com/office/drawing/2014/main" id="{9DECD487-0279-4275-B6DF-0F5EB0E176D4}"/>
              </a:ext>
            </a:extLst>
          </p:cNvPr>
          <p:cNvSpPr txBox="1">
            <a:spLocks/>
          </p:cNvSpPr>
          <p:nvPr/>
        </p:nvSpPr>
        <p:spPr>
          <a:xfrm>
            <a:off x="835244" y="6141109"/>
            <a:ext cx="4035552" cy="441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Yhteiset pisteet eivät riitä täyspeliin.</a:t>
            </a:r>
          </a:p>
        </p:txBody>
      </p:sp>
      <p:sp>
        <p:nvSpPr>
          <p:cNvPr id="22" name="Rectangle 34">
            <a:extLst>
              <a:ext uri="{FF2B5EF4-FFF2-40B4-BE49-F238E27FC236}">
                <a16:creationId xmlns:a16="http://schemas.microsoft.com/office/drawing/2014/main" id="{8109BEFD-0077-4659-8063-BBD4DE590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06376"/>
            <a:ext cx="19573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KJ8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AK943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Q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Q1087</a:t>
            </a:r>
          </a:p>
        </p:txBody>
      </p:sp>
      <p:sp>
        <p:nvSpPr>
          <p:cNvPr id="23" name="Rectangle 34">
            <a:extLst>
              <a:ext uri="{FF2B5EF4-FFF2-40B4-BE49-F238E27FC236}">
                <a16:creationId xmlns:a16="http://schemas.microsoft.com/office/drawing/2014/main" id="{37092B97-DCA8-417D-96E1-5DF200599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897" y="1809689"/>
            <a:ext cx="213994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6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QJ52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A9643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A96</a:t>
            </a:r>
          </a:p>
        </p:txBody>
      </p:sp>
      <p:sp>
        <p:nvSpPr>
          <p:cNvPr id="24" name="Rectangle 34">
            <a:extLst>
              <a:ext uri="{FF2B5EF4-FFF2-40B4-BE49-F238E27FC236}">
                <a16:creationId xmlns:a16="http://schemas.microsoft.com/office/drawing/2014/main" id="{E54ABF42-0DAC-4BD9-A639-D2612B7DA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199" y="4260640"/>
            <a:ext cx="1934248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AK875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107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QJ9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A93</a:t>
            </a: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B08A6BAF-4CB6-4182-9962-9E8406EFB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897" y="4347518"/>
            <a:ext cx="213994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Q103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K9864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1075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Q8</a:t>
            </a:r>
          </a:p>
        </p:txBody>
      </p:sp>
    </p:spTree>
    <p:extLst>
      <p:ext uri="{BB962C8B-B14F-4D97-AF65-F5344CB8AC3E}">
        <p14:creationId xmlns:p14="http://schemas.microsoft.com/office/powerpoint/2010/main" val="36609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2" grpId="0"/>
      <p:bldP spid="13" grpId="0"/>
      <p:bldP spid="14" grpId="0"/>
      <p:bldP spid="15" grpId="0"/>
      <p:bldP spid="17" grpId="0" animBg="1"/>
      <p:bldP spid="18" grpId="0" animBg="1"/>
      <p:bldP spid="19" grpId="0" animBg="1"/>
      <p:bldP spid="20" grpId="0"/>
      <p:bldP spid="21" grpId="0"/>
      <p:bldP spid="24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2F3DB45-EB5C-4B70-8996-59D599EC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Avaukset tasaisilla käsillä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6C39DF2-8AE8-4514-9D4A-A491CE8FB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521BC1F-A38F-470B-8851-721A0F65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80AD7D3-ECAF-4550-AFCE-6E775FA94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60</a:t>
            </a:fld>
            <a:endParaRPr lang="fi-FI"/>
          </a:p>
        </p:txBody>
      </p:sp>
      <p:sp>
        <p:nvSpPr>
          <p:cNvPr id="6" name="textruta 37">
            <a:extLst>
              <a:ext uri="{FF2B5EF4-FFF2-40B4-BE49-F238E27FC236}">
                <a16:creationId xmlns:a16="http://schemas.microsoft.com/office/drawing/2014/main" id="{7EF14659-E5AE-43EC-B7C8-92DCD06EB1D8}"/>
              </a:ext>
            </a:extLst>
          </p:cNvPr>
          <p:cNvSpPr txBox="1"/>
          <p:nvPr/>
        </p:nvSpPr>
        <p:spPr>
          <a:xfrm>
            <a:off x="834886" y="2283967"/>
            <a:ext cx="871925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2867025" algn="l"/>
                <a:tab pos="6462713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12-14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000" dirty="0">
                <a:latin typeface="GillSans Bridge" panose="020B0500000000000000" pitchFamily="34" charset="0"/>
              </a:rPr>
              <a:t>1 väri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Tarjoa NT alimmalla tasolla	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latin typeface="GillSans Bridge" panose="020B0500000000000000" pitchFamily="34" charset="0"/>
              </a:rPr>
              <a:t>1NT</a:t>
            </a:r>
          </a:p>
        </p:txBody>
      </p:sp>
      <p:sp>
        <p:nvSpPr>
          <p:cNvPr id="7" name="textruta 26">
            <a:extLst>
              <a:ext uri="{FF2B5EF4-FFF2-40B4-BE49-F238E27FC236}">
                <a16:creationId xmlns:a16="http://schemas.microsoft.com/office/drawing/2014/main" id="{B4A06946-AD71-4F57-A6F4-622F1431996E}"/>
              </a:ext>
            </a:extLst>
          </p:cNvPr>
          <p:cNvSpPr txBox="1"/>
          <p:nvPr/>
        </p:nvSpPr>
        <p:spPr>
          <a:xfrm>
            <a:off x="834887" y="2789543"/>
            <a:ext cx="274049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3227388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15-17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000" dirty="0">
                <a:latin typeface="GillSans Bridge" panose="020B0500000000000000" pitchFamily="34" charset="0"/>
              </a:rPr>
              <a:t>1NT</a:t>
            </a:r>
          </a:p>
        </p:txBody>
      </p:sp>
      <p:sp>
        <p:nvSpPr>
          <p:cNvPr id="8" name="textruta 28">
            <a:extLst>
              <a:ext uri="{FF2B5EF4-FFF2-40B4-BE49-F238E27FC236}">
                <a16:creationId xmlns:a16="http://schemas.microsoft.com/office/drawing/2014/main" id="{568D8B52-94F5-4508-970A-73C4ED02818B}"/>
              </a:ext>
            </a:extLst>
          </p:cNvPr>
          <p:cNvSpPr txBox="1"/>
          <p:nvPr/>
        </p:nvSpPr>
        <p:spPr>
          <a:xfrm>
            <a:off x="834887" y="3299415"/>
            <a:ext cx="8763220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2867025" algn="l"/>
                <a:tab pos="6462713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18-19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000" dirty="0">
                <a:latin typeface="GillSans Bridge" panose="020B0500000000000000" pitchFamily="34" charset="0"/>
              </a:rPr>
              <a:t>1 väri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Tarjoa NT hypyllä	</a:t>
            </a:r>
            <a:r>
              <a:rPr lang="fi-FI" sz="2000" dirty="0">
                <a:latin typeface="GillSans Bridge" panose="020B0500000000000000" pitchFamily="34" charset="0"/>
              </a:rPr>
              <a:t>1♣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latin typeface="GillSans Bridge" panose="020B0500000000000000" pitchFamily="34" charset="0"/>
              </a:rPr>
              <a:t>1♠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latin typeface="GillSans Bridge" panose="020B0500000000000000" pitchFamily="34" charset="0"/>
              </a:rPr>
              <a:t>2NT</a:t>
            </a:r>
          </a:p>
        </p:txBody>
      </p:sp>
      <p:sp>
        <p:nvSpPr>
          <p:cNvPr id="9" name="textruta 29">
            <a:extLst>
              <a:ext uri="{FF2B5EF4-FFF2-40B4-BE49-F238E27FC236}">
                <a16:creationId xmlns:a16="http://schemas.microsoft.com/office/drawing/2014/main" id="{1FCE1864-2D42-4668-B76C-03DD2326F6CB}"/>
              </a:ext>
            </a:extLst>
          </p:cNvPr>
          <p:cNvSpPr txBox="1"/>
          <p:nvPr/>
        </p:nvSpPr>
        <p:spPr>
          <a:xfrm>
            <a:off x="834887" y="3809287"/>
            <a:ext cx="369885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3227388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20-21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000" dirty="0">
                <a:latin typeface="GillSans Bridge" panose="020B0500000000000000" pitchFamily="34" charset="0"/>
              </a:rPr>
              <a:t>2NT</a:t>
            </a:r>
          </a:p>
        </p:txBody>
      </p:sp>
      <p:sp>
        <p:nvSpPr>
          <p:cNvPr id="10" name="textruta 30">
            <a:extLst>
              <a:ext uri="{FF2B5EF4-FFF2-40B4-BE49-F238E27FC236}">
                <a16:creationId xmlns:a16="http://schemas.microsoft.com/office/drawing/2014/main" id="{3B0CB695-F802-42DD-9115-0DA0320242FA}"/>
              </a:ext>
            </a:extLst>
          </p:cNvPr>
          <p:cNvSpPr txBox="1"/>
          <p:nvPr/>
        </p:nvSpPr>
        <p:spPr>
          <a:xfrm>
            <a:off x="834887" y="4314862"/>
            <a:ext cx="8640128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2867025" algn="l"/>
                <a:tab pos="6462713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22-24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</a:t>
            </a:r>
            <a:r>
              <a:rPr lang="fi-FI" sz="2000" dirty="0">
                <a:latin typeface="GillSans Bridge" panose="020B0500000000000000" pitchFamily="34" charset="0"/>
              </a:rPr>
              <a:t>2♣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	Tarjoa 2NT	</a:t>
            </a:r>
            <a:r>
              <a:rPr lang="fi-FI" sz="2000" dirty="0">
                <a:latin typeface="GillSans Bridge" panose="020B0500000000000000" pitchFamily="34" charset="0"/>
              </a:rPr>
              <a:t>2♣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2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latin typeface="GillSans Bridge" panose="020B0500000000000000" pitchFamily="34" charset="0"/>
              </a:rPr>
              <a:t>2NT</a:t>
            </a:r>
          </a:p>
        </p:txBody>
      </p:sp>
      <p:sp>
        <p:nvSpPr>
          <p:cNvPr id="11" name="textruta 31">
            <a:extLst>
              <a:ext uri="{FF2B5EF4-FFF2-40B4-BE49-F238E27FC236}">
                <a16:creationId xmlns:a16="http://schemas.microsoft.com/office/drawing/2014/main" id="{AB370759-F286-46B6-A001-25D2B9A64039}"/>
              </a:ext>
            </a:extLst>
          </p:cNvPr>
          <p:cNvSpPr txBox="1"/>
          <p:nvPr/>
        </p:nvSpPr>
        <p:spPr>
          <a:xfrm>
            <a:off x="838200" y="1840018"/>
            <a:ext cx="8715946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tabLst>
                <a:tab pos="1433513" algn="l"/>
                <a:tab pos="2867025" algn="l"/>
                <a:tab pos="6462713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Voima	Avaus	Avaajan toinen tarjous	Esimerkki</a:t>
            </a:r>
          </a:p>
        </p:txBody>
      </p:sp>
      <p:cxnSp>
        <p:nvCxnSpPr>
          <p:cNvPr id="12" name="Rak koppling 3">
            <a:extLst>
              <a:ext uri="{FF2B5EF4-FFF2-40B4-BE49-F238E27FC236}">
                <a16:creationId xmlns:a16="http://schemas.microsoft.com/office/drawing/2014/main" id="{F89C999B-6AB3-42AD-9C10-C027888422A2}"/>
              </a:ext>
            </a:extLst>
          </p:cNvPr>
          <p:cNvCxnSpPr/>
          <p:nvPr/>
        </p:nvCxnSpPr>
        <p:spPr>
          <a:xfrm>
            <a:off x="850908" y="4712542"/>
            <a:ext cx="794136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32">
            <a:extLst>
              <a:ext uri="{FF2B5EF4-FFF2-40B4-BE49-F238E27FC236}">
                <a16:creationId xmlns:a16="http://schemas.microsoft.com/office/drawing/2014/main" id="{6076986E-3891-47DF-B93A-F99037062125}"/>
              </a:ext>
            </a:extLst>
          </p:cNvPr>
          <p:cNvCxnSpPr/>
          <p:nvPr/>
        </p:nvCxnSpPr>
        <p:spPr>
          <a:xfrm>
            <a:off x="854223" y="2211194"/>
            <a:ext cx="7941365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38">
            <a:extLst>
              <a:ext uri="{FF2B5EF4-FFF2-40B4-BE49-F238E27FC236}">
                <a16:creationId xmlns:a16="http://schemas.microsoft.com/office/drawing/2014/main" id="{C7CD4EFD-FBDD-447A-A526-E224D11C2CE7}"/>
              </a:ext>
            </a:extLst>
          </p:cNvPr>
          <p:cNvSpPr txBox="1"/>
          <p:nvPr/>
        </p:nvSpPr>
        <p:spPr>
          <a:xfrm>
            <a:off x="834885" y="4720931"/>
            <a:ext cx="795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Tarjoussarja jatkuu </a:t>
            </a:r>
            <a:r>
              <a:rPr lang="fi-FI" sz="2000" dirty="0">
                <a:latin typeface="GillSans Bridge" panose="020B0500000000000000" pitchFamily="34" charset="0"/>
              </a:rPr>
              <a:t>2NT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sekä </a:t>
            </a:r>
            <a:r>
              <a:rPr lang="fi-FI" sz="2000" dirty="0">
                <a:latin typeface="GillSans Bridge" panose="020B0500000000000000" pitchFamily="34" charset="0"/>
              </a:rPr>
              <a:t>2♣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2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– </a:t>
            </a:r>
            <a:r>
              <a:rPr lang="fi-FI" sz="2000" dirty="0">
                <a:latin typeface="GillSans Bridge" panose="020B0500000000000000" pitchFamily="34" charset="0"/>
              </a:rPr>
              <a:t>2NT</a:t>
            </a:r>
            <a:r>
              <a:rPr lang="fi-FI" sz="2000" b="1" dirty="0"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-sarjan jälkeen samalla tavalla kun </a:t>
            </a:r>
            <a:r>
              <a:rPr lang="fi-FI" sz="2000" dirty="0">
                <a:latin typeface="GillSans Bridge" panose="020B0500000000000000" pitchFamily="34" charset="0"/>
              </a:rPr>
              <a:t>1NT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jälkeen.</a:t>
            </a:r>
          </a:p>
        </p:txBody>
      </p:sp>
      <p:sp>
        <p:nvSpPr>
          <p:cNvPr id="15" name="Rectangle 34">
            <a:extLst>
              <a:ext uri="{FF2B5EF4-FFF2-40B4-BE49-F238E27FC236}">
                <a16:creationId xmlns:a16="http://schemas.microsoft.com/office/drawing/2014/main" id="{305CA010-3C46-499F-92B5-44F15B247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0029" y="4968609"/>
            <a:ext cx="141833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AK103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AQ64</a:t>
            </a:r>
          </a:p>
        </p:txBody>
      </p:sp>
      <p:sp>
        <p:nvSpPr>
          <p:cNvPr id="16" name="textruta 18">
            <a:extLst>
              <a:ext uri="{FF2B5EF4-FFF2-40B4-BE49-F238E27FC236}">
                <a16:creationId xmlns:a16="http://schemas.microsoft.com/office/drawing/2014/main" id="{8C2A69F3-1C3B-4330-BA18-B4727694455D}"/>
              </a:ext>
            </a:extLst>
          </p:cNvPr>
          <p:cNvSpPr txBox="1"/>
          <p:nvPr/>
        </p:nvSpPr>
        <p:spPr>
          <a:xfrm>
            <a:off x="834885" y="5536323"/>
            <a:ext cx="429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Miten tarjoaisit tällä kädellä?</a:t>
            </a:r>
          </a:p>
        </p:txBody>
      </p:sp>
    </p:spTree>
    <p:extLst>
      <p:ext uri="{BB962C8B-B14F-4D97-AF65-F5344CB8AC3E}">
        <p14:creationId xmlns:p14="http://schemas.microsoft.com/office/powerpoint/2010/main" val="373645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37FCE1-23D1-4360-956B-1B7D8573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vahvoilla käsillä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974B304-A241-4F53-995F-881E22ADF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BFB563-DF9C-40EE-9BDE-5C311F3B6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18CFE1-4B32-40B7-8C22-9DCC0E7B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61</a:t>
            </a:fld>
            <a:endParaRPr lang="fi-FI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7917C20A-51AA-46D1-8BE5-EBDC7D314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668" y="2745168"/>
            <a:ext cx="1717802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AKQ104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AKQ82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3DA957B8-4516-4DBC-9F33-8805DF482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753" y="2745168"/>
            <a:ext cx="1567172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AKQ43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Q64</a:t>
            </a:r>
          </a:p>
        </p:txBody>
      </p:sp>
      <p:sp>
        <p:nvSpPr>
          <p:cNvPr id="8" name="textruta 49">
            <a:extLst>
              <a:ext uri="{FF2B5EF4-FFF2-40B4-BE49-F238E27FC236}">
                <a16:creationId xmlns:a16="http://schemas.microsoft.com/office/drawing/2014/main" id="{9AC6BA69-3B3E-4AE0-BC8C-E12FE5669EA6}"/>
              </a:ext>
            </a:extLst>
          </p:cNvPr>
          <p:cNvSpPr txBox="1"/>
          <p:nvPr/>
        </p:nvSpPr>
        <p:spPr>
          <a:xfrm>
            <a:off x="646953" y="5169436"/>
            <a:ext cx="22377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22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Slammi voi onnistua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4+ kortin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valttituella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46012C13-EDA1-4277-B181-7A78040CD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597" y="2745168"/>
            <a:ext cx="184080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AKQJ3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AKQ1095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</a:t>
            </a:r>
          </a:p>
        </p:txBody>
      </p:sp>
      <p:sp>
        <p:nvSpPr>
          <p:cNvPr id="10" name="textruta 74">
            <a:extLst>
              <a:ext uri="{FF2B5EF4-FFF2-40B4-BE49-F238E27FC236}">
                <a16:creationId xmlns:a16="http://schemas.microsoft.com/office/drawing/2014/main" id="{DB879749-3E28-4DCE-8F06-0A4B08BE203B}"/>
              </a:ext>
            </a:extLst>
          </p:cNvPr>
          <p:cNvSpPr txBox="1"/>
          <p:nvPr/>
        </p:nvSpPr>
        <p:spPr>
          <a:xfrm>
            <a:off x="7469806" y="5205692"/>
            <a:ext cx="1866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23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Käsi on tasainen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5-kortin värillä </a:t>
            </a: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4E61DB67-3CEC-4B1F-B12E-5BE679278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206" y="2745168"/>
            <a:ext cx="2104039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AKJ109643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--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AKJ5</a:t>
            </a:r>
          </a:p>
        </p:txBody>
      </p:sp>
      <p:sp>
        <p:nvSpPr>
          <p:cNvPr id="12" name="textruta 89">
            <a:extLst>
              <a:ext uri="{FF2B5EF4-FFF2-40B4-BE49-F238E27FC236}">
                <a16:creationId xmlns:a16="http://schemas.microsoft.com/office/drawing/2014/main" id="{ED2C3CFC-7CBE-438F-B619-8A545CD54482}"/>
              </a:ext>
            </a:extLst>
          </p:cNvPr>
          <p:cNvSpPr txBox="1"/>
          <p:nvPr/>
        </p:nvSpPr>
        <p:spPr>
          <a:xfrm>
            <a:off x="3026538" y="5214897"/>
            <a:ext cx="172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22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Ruutu on</a:t>
            </a:r>
            <a:b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</a:b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pisin väri</a:t>
            </a:r>
          </a:p>
        </p:txBody>
      </p:sp>
      <p:sp>
        <p:nvSpPr>
          <p:cNvPr id="13" name="textruta 90">
            <a:extLst>
              <a:ext uri="{FF2B5EF4-FFF2-40B4-BE49-F238E27FC236}">
                <a16:creationId xmlns:a16="http://schemas.microsoft.com/office/drawing/2014/main" id="{1B46B1F0-77A4-4321-A190-2BF14C62B27B}"/>
              </a:ext>
            </a:extLst>
          </p:cNvPr>
          <p:cNvSpPr txBox="1"/>
          <p:nvPr/>
        </p:nvSpPr>
        <p:spPr>
          <a:xfrm>
            <a:off x="4890811" y="5168282"/>
            <a:ext cx="2437202" cy="1324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20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Vaikka sinulla on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8-kortin väri, tarjoat rauhallisesti </a:t>
            </a:r>
            <a:r>
              <a:rPr lang="fi-FI" sz="2000" dirty="0">
                <a:latin typeface="GillSans Bridge" panose="020B0500000000000000" pitchFamily="34" charset="0"/>
              </a:rPr>
              <a:t>2</a:t>
            </a:r>
            <a:r>
              <a:rPr lang="fi-FI" sz="2000" dirty="0">
                <a:latin typeface="GillSans Bridge" panose="020B0500000000000000" pitchFamily="34" charset="0"/>
                <a:sym typeface="Symbol" panose="05050102010706020507" pitchFamily="18" charset="2"/>
              </a:rPr>
              <a:t>♠</a:t>
            </a:r>
            <a:endParaRPr lang="fi-FI" sz="2000" b="1" dirty="0">
              <a:latin typeface="GillSans Bridge" panose="020B0500000000000000" pitchFamily="34" charset="0"/>
            </a:endParaRPr>
          </a:p>
        </p:txBody>
      </p:sp>
      <p:sp>
        <p:nvSpPr>
          <p:cNvPr id="14" name="textruta 47">
            <a:extLst>
              <a:ext uri="{FF2B5EF4-FFF2-40B4-BE49-F238E27FC236}">
                <a16:creationId xmlns:a16="http://schemas.microsoft.com/office/drawing/2014/main" id="{C7CC0CB7-E652-40F1-A34D-5936BAFBDDA6}"/>
              </a:ext>
            </a:extLst>
          </p:cNvPr>
          <p:cNvSpPr txBox="1"/>
          <p:nvPr/>
        </p:nvSpPr>
        <p:spPr>
          <a:xfrm>
            <a:off x="2168627" y="1716839"/>
            <a:ext cx="152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Avaat </a:t>
            </a:r>
            <a:r>
              <a:rPr lang="fi-FI" sz="2400" b="1" dirty="0">
                <a:latin typeface="GillSans Bridge" panose="020B0500000000000000" pitchFamily="34" charset="0"/>
              </a:rPr>
              <a:t>2</a:t>
            </a:r>
            <a:r>
              <a:rPr lang="fi-FI" sz="2400" b="1" dirty="0">
                <a:latin typeface="GillSans Bridge" panose="020B0500000000000000" pitchFamily="34" charset="0"/>
                <a:cs typeface="Arial" panose="020B0604020202020204" pitchFamily="34" charset="0"/>
              </a:rPr>
              <a:t>♣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  <p:sp>
        <p:nvSpPr>
          <p:cNvPr id="15" name="textruta 77">
            <a:extLst>
              <a:ext uri="{FF2B5EF4-FFF2-40B4-BE49-F238E27FC236}">
                <a16:creationId xmlns:a16="http://schemas.microsoft.com/office/drawing/2014/main" id="{49242DB4-7DE0-48BD-8B81-F745F81BF69C}"/>
              </a:ext>
            </a:extLst>
          </p:cNvPr>
          <p:cNvSpPr txBox="1"/>
          <p:nvPr/>
        </p:nvSpPr>
        <p:spPr>
          <a:xfrm>
            <a:off x="3696527" y="2178504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sinä tarjoat?</a:t>
            </a:r>
          </a:p>
        </p:txBody>
      </p:sp>
      <p:sp>
        <p:nvSpPr>
          <p:cNvPr id="16" name="textruta 76">
            <a:extLst>
              <a:ext uri="{FF2B5EF4-FFF2-40B4-BE49-F238E27FC236}">
                <a16:creationId xmlns:a16="http://schemas.microsoft.com/office/drawing/2014/main" id="{45E5E949-9A70-4D76-8987-86365847394F}"/>
              </a:ext>
            </a:extLst>
          </p:cNvPr>
          <p:cNvSpPr txBox="1"/>
          <p:nvPr/>
        </p:nvSpPr>
        <p:spPr>
          <a:xfrm>
            <a:off x="5651559" y="1652308"/>
            <a:ext cx="2951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Partneri tarjoaa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2♦</a:t>
            </a:r>
            <a:endParaRPr lang="fi-FI" sz="24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C924ED5F-7D60-4CB4-AF76-88037284CFAE}"/>
              </a:ext>
            </a:extLst>
          </p:cNvPr>
          <p:cNvSpPr/>
          <p:nvPr/>
        </p:nvSpPr>
        <p:spPr>
          <a:xfrm>
            <a:off x="1238669" y="4542000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D8CB0139-736E-4DDD-A0D9-00607140EDD8}"/>
              </a:ext>
            </a:extLst>
          </p:cNvPr>
          <p:cNvSpPr/>
          <p:nvPr/>
        </p:nvSpPr>
        <p:spPr>
          <a:xfrm>
            <a:off x="5487206" y="4542000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9" name="Rektangel med rundade hörn 46">
            <a:extLst>
              <a:ext uri="{FF2B5EF4-FFF2-40B4-BE49-F238E27FC236}">
                <a16:creationId xmlns:a16="http://schemas.microsoft.com/office/drawing/2014/main" id="{610EFBB9-61A0-4D01-AEE0-1A1F2B055BB3}"/>
              </a:ext>
            </a:extLst>
          </p:cNvPr>
          <p:cNvSpPr/>
          <p:nvPr/>
        </p:nvSpPr>
        <p:spPr>
          <a:xfrm>
            <a:off x="3360598" y="4542000"/>
            <a:ext cx="1054360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♦</a:t>
            </a:r>
          </a:p>
        </p:txBody>
      </p:sp>
      <p:sp>
        <p:nvSpPr>
          <p:cNvPr id="20" name="Rektangel med rundade hörn 44">
            <a:extLst>
              <a:ext uri="{FF2B5EF4-FFF2-40B4-BE49-F238E27FC236}">
                <a16:creationId xmlns:a16="http://schemas.microsoft.com/office/drawing/2014/main" id="{76EAFA02-75B0-4F5D-8DC3-440FC2EEB325}"/>
              </a:ext>
            </a:extLst>
          </p:cNvPr>
          <p:cNvSpPr/>
          <p:nvPr/>
        </p:nvSpPr>
        <p:spPr>
          <a:xfrm>
            <a:off x="7878753" y="4514006"/>
            <a:ext cx="1048321" cy="589523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latin typeface="GillSans Bridge" panose="020B0500000000000000" pitchFamily="34" charset="0"/>
              </a:rPr>
              <a:t>2NT</a:t>
            </a:r>
            <a:endParaRPr lang="fi-FI" sz="2400" b="1" dirty="0"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2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0C7274-DB36-4425-B33D-80D33F927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439FA4E-8EEC-4829-A7F5-2816D3CF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246605A-476D-4C92-A2F4-8E679943B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E038DCF-7DBB-4C77-9B48-6BCD0C768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62</a:t>
            </a:fld>
            <a:endParaRPr lang="fi-FI"/>
          </a:p>
        </p:txBody>
      </p:sp>
      <p:sp>
        <p:nvSpPr>
          <p:cNvPr id="6" name="textruta 36">
            <a:extLst>
              <a:ext uri="{FF2B5EF4-FFF2-40B4-BE49-F238E27FC236}">
                <a16:creationId xmlns:a16="http://schemas.microsoft.com/office/drawing/2014/main" id="{799A075E-49E0-4E97-8BEE-77F937B14050}"/>
              </a:ext>
            </a:extLst>
          </p:cNvPr>
          <p:cNvSpPr txBox="1"/>
          <p:nvPr/>
        </p:nvSpPr>
        <p:spPr>
          <a:xfrm>
            <a:off x="838200" y="1809225"/>
            <a:ext cx="8279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0" algn="l"/>
                <a:tab pos="6186488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Avaus	Voima	Värin vaatimukset</a:t>
            </a:r>
          </a:p>
        </p:txBody>
      </p:sp>
      <p:grpSp>
        <p:nvGrpSpPr>
          <p:cNvPr id="7" name="Grupp 12">
            <a:extLst>
              <a:ext uri="{FF2B5EF4-FFF2-40B4-BE49-F238E27FC236}">
                <a16:creationId xmlns:a16="http://schemas.microsoft.com/office/drawing/2014/main" id="{1EBDECAE-A3E9-4A9A-9EBB-EAEA9BD84B52}"/>
              </a:ext>
            </a:extLst>
          </p:cNvPr>
          <p:cNvGrpSpPr/>
          <p:nvPr/>
        </p:nvGrpSpPr>
        <p:grpSpPr>
          <a:xfrm>
            <a:off x="950660" y="5366177"/>
            <a:ext cx="7902878" cy="461665"/>
            <a:chOff x="698185" y="4754696"/>
            <a:chExt cx="7902878" cy="461665"/>
          </a:xfrm>
        </p:grpSpPr>
        <p:sp>
          <p:nvSpPr>
            <p:cNvPr id="8" name="textruta 25">
              <a:extLst>
                <a:ext uri="{FF2B5EF4-FFF2-40B4-BE49-F238E27FC236}">
                  <a16:creationId xmlns:a16="http://schemas.microsoft.com/office/drawing/2014/main" id="{F89CF6D3-9D60-4BFD-B5F8-E35C92826051}"/>
                </a:ext>
              </a:extLst>
            </p:cNvPr>
            <p:cNvSpPr txBox="1"/>
            <p:nvPr/>
          </p:nvSpPr>
          <p:spPr>
            <a:xfrm>
              <a:off x="5168113" y="4754696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7-kortin väri</a:t>
              </a:r>
            </a:p>
          </p:txBody>
        </p:sp>
        <p:grpSp>
          <p:nvGrpSpPr>
            <p:cNvPr id="9" name="Grupp 24">
              <a:extLst>
                <a:ext uri="{FF2B5EF4-FFF2-40B4-BE49-F238E27FC236}">
                  <a16:creationId xmlns:a16="http://schemas.microsoft.com/office/drawing/2014/main" id="{5720A883-308F-45F9-BC5B-52017B64A609}"/>
                </a:ext>
              </a:extLst>
            </p:cNvPr>
            <p:cNvGrpSpPr/>
            <p:nvPr/>
          </p:nvGrpSpPr>
          <p:grpSpPr>
            <a:xfrm>
              <a:off x="698185" y="4773414"/>
              <a:ext cx="3305471" cy="432092"/>
              <a:chOff x="4016361" y="4847036"/>
              <a:chExt cx="3305471" cy="432092"/>
            </a:xfrm>
          </p:grpSpPr>
          <p:sp>
            <p:nvSpPr>
              <p:cNvPr id="10" name="Rektangel med rundade hörn 46">
                <a:extLst>
                  <a:ext uri="{FF2B5EF4-FFF2-40B4-BE49-F238E27FC236}">
                    <a16:creationId xmlns:a16="http://schemas.microsoft.com/office/drawing/2014/main" id="{699B251B-F0A4-4B61-9E49-C898CA917BE7}"/>
                  </a:ext>
                </a:extLst>
              </p:cNvPr>
              <p:cNvSpPr/>
              <p:nvPr/>
            </p:nvSpPr>
            <p:spPr>
              <a:xfrm>
                <a:off x="4859933" y="4847036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3 ♦</a:t>
                </a:r>
                <a:endParaRPr lang="fi-FI" sz="3400" b="1" dirty="0">
                  <a:solidFill>
                    <a:srgbClr val="D2232D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11" name="Rektangel med rundade hörn 46">
                <a:extLst>
                  <a:ext uri="{FF2B5EF4-FFF2-40B4-BE49-F238E27FC236}">
                    <a16:creationId xmlns:a16="http://schemas.microsoft.com/office/drawing/2014/main" id="{BF7E8447-F623-4286-9416-13F0ED3A55C0}"/>
                  </a:ext>
                </a:extLst>
              </p:cNvPr>
              <p:cNvSpPr/>
              <p:nvPr/>
            </p:nvSpPr>
            <p:spPr>
              <a:xfrm>
                <a:off x="4016361" y="4847036"/>
                <a:ext cx="772422" cy="423019"/>
              </a:xfrm>
              <a:prstGeom prst="roundRect">
                <a:avLst/>
              </a:prstGeom>
              <a:ln w="28575">
                <a:solidFill>
                  <a:srgbClr val="268135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3 ♣</a:t>
                </a:r>
                <a:endParaRPr lang="fi-FI" sz="3400" b="1" dirty="0">
                  <a:solidFill>
                    <a:schemeClr val="tx1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12" name="Rektangel med rundade hörn 46">
                <a:extLst>
                  <a:ext uri="{FF2B5EF4-FFF2-40B4-BE49-F238E27FC236}">
                    <a16:creationId xmlns:a16="http://schemas.microsoft.com/office/drawing/2014/main" id="{993DF347-6353-4EFF-AED9-670827E83264}"/>
                  </a:ext>
                </a:extLst>
              </p:cNvPr>
              <p:cNvSpPr/>
              <p:nvPr/>
            </p:nvSpPr>
            <p:spPr>
              <a:xfrm>
                <a:off x="6539613" y="4847036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3 ♠</a:t>
                </a:r>
              </a:p>
            </p:txBody>
          </p:sp>
          <p:sp>
            <p:nvSpPr>
              <p:cNvPr id="13" name="Rektangel med rundade hörn 46">
                <a:extLst>
                  <a:ext uri="{FF2B5EF4-FFF2-40B4-BE49-F238E27FC236}">
                    <a16:creationId xmlns:a16="http://schemas.microsoft.com/office/drawing/2014/main" id="{5A415588-AF34-4A25-814F-3E64587D4445}"/>
                  </a:ext>
                </a:extLst>
              </p:cNvPr>
              <p:cNvSpPr/>
              <p:nvPr/>
            </p:nvSpPr>
            <p:spPr>
              <a:xfrm>
                <a:off x="5701794" y="4847036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3 ♥</a:t>
                </a:r>
              </a:p>
            </p:txBody>
          </p:sp>
        </p:grpSp>
      </p:grpSp>
      <p:grpSp>
        <p:nvGrpSpPr>
          <p:cNvPr id="14" name="Grupp 13">
            <a:extLst>
              <a:ext uri="{FF2B5EF4-FFF2-40B4-BE49-F238E27FC236}">
                <a16:creationId xmlns:a16="http://schemas.microsoft.com/office/drawing/2014/main" id="{43745AB8-2AA4-46E6-B17B-F0168843AD05}"/>
              </a:ext>
            </a:extLst>
          </p:cNvPr>
          <p:cNvGrpSpPr/>
          <p:nvPr/>
        </p:nvGrpSpPr>
        <p:grpSpPr>
          <a:xfrm>
            <a:off x="941334" y="5871266"/>
            <a:ext cx="7912204" cy="467690"/>
            <a:chOff x="688859" y="5259785"/>
            <a:chExt cx="7912204" cy="467690"/>
          </a:xfrm>
        </p:grpSpPr>
        <p:sp>
          <p:nvSpPr>
            <p:cNvPr id="15" name="textruta 26">
              <a:extLst>
                <a:ext uri="{FF2B5EF4-FFF2-40B4-BE49-F238E27FC236}">
                  <a16:creationId xmlns:a16="http://schemas.microsoft.com/office/drawing/2014/main" id="{0C2F82A1-8BB2-4349-B210-3217B5170F2F}"/>
                </a:ext>
              </a:extLst>
            </p:cNvPr>
            <p:cNvSpPr txBox="1"/>
            <p:nvPr/>
          </p:nvSpPr>
          <p:spPr>
            <a:xfrm>
              <a:off x="5168113" y="5259785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	8-kortin väri</a:t>
              </a:r>
            </a:p>
          </p:txBody>
        </p:sp>
        <p:grpSp>
          <p:nvGrpSpPr>
            <p:cNvPr id="16" name="Grupp 81">
              <a:extLst>
                <a:ext uri="{FF2B5EF4-FFF2-40B4-BE49-F238E27FC236}">
                  <a16:creationId xmlns:a16="http://schemas.microsoft.com/office/drawing/2014/main" id="{06AA97B0-5B77-4FDD-8675-F18743988BD0}"/>
                </a:ext>
              </a:extLst>
            </p:cNvPr>
            <p:cNvGrpSpPr/>
            <p:nvPr/>
          </p:nvGrpSpPr>
          <p:grpSpPr>
            <a:xfrm>
              <a:off x="688859" y="5295383"/>
              <a:ext cx="3305471" cy="432092"/>
              <a:chOff x="4168761" y="5456632"/>
              <a:chExt cx="3305471" cy="432092"/>
            </a:xfrm>
          </p:grpSpPr>
          <p:sp>
            <p:nvSpPr>
              <p:cNvPr id="17" name="Rektangel med rundade hörn 46">
                <a:extLst>
                  <a:ext uri="{FF2B5EF4-FFF2-40B4-BE49-F238E27FC236}">
                    <a16:creationId xmlns:a16="http://schemas.microsoft.com/office/drawing/2014/main" id="{0970B81A-5D26-4A14-9F0C-0A4611CC978C}"/>
                  </a:ext>
                </a:extLst>
              </p:cNvPr>
              <p:cNvSpPr/>
              <p:nvPr/>
            </p:nvSpPr>
            <p:spPr>
              <a:xfrm>
                <a:off x="5012333" y="5456632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4 ♦</a:t>
                </a:r>
                <a:endParaRPr lang="fi-FI" sz="3400" b="1" dirty="0">
                  <a:solidFill>
                    <a:srgbClr val="D2232D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18" name="Rektangel med rundade hörn 46">
                <a:extLst>
                  <a:ext uri="{FF2B5EF4-FFF2-40B4-BE49-F238E27FC236}">
                    <a16:creationId xmlns:a16="http://schemas.microsoft.com/office/drawing/2014/main" id="{305B6840-C355-43B5-8614-1595DF7F5E5F}"/>
                  </a:ext>
                </a:extLst>
              </p:cNvPr>
              <p:cNvSpPr/>
              <p:nvPr/>
            </p:nvSpPr>
            <p:spPr>
              <a:xfrm>
                <a:off x="4168761" y="5456632"/>
                <a:ext cx="772422" cy="423019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4 ♣</a:t>
                </a:r>
                <a:endParaRPr lang="fi-FI" sz="3400" b="1" dirty="0">
                  <a:solidFill>
                    <a:schemeClr val="tx1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19" name="Rektangel med rundade hörn 46">
                <a:extLst>
                  <a:ext uri="{FF2B5EF4-FFF2-40B4-BE49-F238E27FC236}">
                    <a16:creationId xmlns:a16="http://schemas.microsoft.com/office/drawing/2014/main" id="{FB3234DE-1444-4794-B976-98EF5DBE7641}"/>
                  </a:ext>
                </a:extLst>
              </p:cNvPr>
              <p:cNvSpPr/>
              <p:nvPr/>
            </p:nvSpPr>
            <p:spPr>
              <a:xfrm>
                <a:off x="6692013" y="5456632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4 ♠</a:t>
                </a:r>
              </a:p>
            </p:txBody>
          </p:sp>
          <p:sp>
            <p:nvSpPr>
              <p:cNvPr id="20" name="Rektangel med rundade hörn 46">
                <a:extLst>
                  <a:ext uri="{FF2B5EF4-FFF2-40B4-BE49-F238E27FC236}">
                    <a16:creationId xmlns:a16="http://schemas.microsoft.com/office/drawing/2014/main" id="{AC0E8B05-A572-4B6F-A59C-9A873C5E8AC2}"/>
                  </a:ext>
                </a:extLst>
              </p:cNvPr>
              <p:cNvSpPr/>
              <p:nvPr/>
            </p:nvSpPr>
            <p:spPr>
              <a:xfrm>
                <a:off x="5854194" y="5456632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4 ♥</a:t>
                </a:r>
              </a:p>
            </p:txBody>
          </p:sp>
        </p:grpSp>
      </p:grpSp>
      <p:grpSp>
        <p:nvGrpSpPr>
          <p:cNvPr id="21" name="Grupp 10">
            <a:extLst>
              <a:ext uri="{FF2B5EF4-FFF2-40B4-BE49-F238E27FC236}">
                <a16:creationId xmlns:a16="http://schemas.microsoft.com/office/drawing/2014/main" id="{F2528D96-C9D6-435F-8C8F-F86398EFA685}"/>
              </a:ext>
            </a:extLst>
          </p:cNvPr>
          <p:cNvGrpSpPr/>
          <p:nvPr/>
        </p:nvGrpSpPr>
        <p:grpSpPr>
          <a:xfrm>
            <a:off x="1766242" y="4355995"/>
            <a:ext cx="7087296" cy="461665"/>
            <a:chOff x="1513767" y="3744514"/>
            <a:chExt cx="7087296" cy="461665"/>
          </a:xfrm>
        </p:grpSpPr>
        <p:sp>
          <p:nvSpPr>
            <p:cNvPr id="22" name="textruta 9">
              <a:extLst>
                <a:ext uri="{FF2B5EF4-FFF2-40B4-BE49-F238E27FC236}">
                  <a16:creationId xmlns:a16="http://schemas.microsoft.com/office/drawing/2014/main" id="{F27FF262-8257-4128-9CA3-C75CB71CD29A}"/>
                </a:ext>
              </a:extLst>
            </p:cNvPr>
            <p:cNvSpPr txBox="1"/>
            <p:nvPr/>
          </p:nvSpPr>
          <p:spPr>
            <a:xfrm>
              <a:off x="5168113" y="3744514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6-11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6-kortin väri</a:t>
              </a:r>
            </a:p>
          </p:txBody>
        </p:sp>
        <p:grpSp>
          <p:nvGrpSpPr>
            <p:cNvPr id="23" name="Grupp 21">
              <a:extLst>
                <a:ext uri="{FF2B5EF4-FFF2-40B4-BE49-F238E27FC236}">
                  <a16:creationId xmlns:a16="http://schemas.microsoft.com/office/drawing/2014/main" id="{12DC2243-F83C-46A8-A6B8-E121929B998D}"/>
                </a:ext>
              </a:extLst>
            </p:cNvPr>
            <p:cNvGrpSpPr/>
            <p:nvPr/>
          </p:nvGrpSpPr>
          <p:grpSpPr>
            <a:xfrm>
              <a:off x="1513767" y="3756915"/>
              <a:ext cx="2461899" cy="432092"/>
              <a:chOff x="4896380" y="4227496"/>
              <a:chExt cx="2461899" cy="432092"/>
            </a:xfrm>
          </p:grpSpPr>
          <p:sp>
            <p:nvSpPr>
              <p:cNvPr id="24" name="Rektangel med rundade hörn 46">
                <a:extLst>
                  <a:ext uri="{FF2B5EF4-FFF2-40B4-BE49-F238E27FC236}">
                    <a16:creationId xmlns:a16="http://schemas.microsoft.com/office/drawing/2014/main" id="{AFD7429C-340B-4775-8579-F551F2544B9F}"/>
                  </a:ext>
                </a:extLst>
              </p:cNvPr>
              <p:cNvSpPr/>
              <p:nvPr/>
            </p:nvSpPr>
            <p:spPr>
              <a:xfrm>
                <a:off x="4896380" y="4227496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♦</a:t>
                </a:r>
                <a:endParaRPr lang="fi-FI" sz="3400" b="1" dirty="0">
                  <a:solidFill>
                    <a:srgbClr val="D2232D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25" name="Rektangel med rundade hörn 46">
                <a:extLst>
                  <a:ext uri="{FF2B5EF4-FFF2-40B4-BE49-F238E27FC236}">
                    <a16:creationId xmlns:a16="http://schemas.microsoft.com/office/drawing/2014/main" id="{0FAAECC7-A287-4554-8FA2-ADBBC67323D7}"/>
                  </a:ext>
                </a:extLst>
              </p:cNvPr>
              <p:cNvSpPr/>
              <p:nvPr/>
            </p:nvSpPr>
            <p:spPr>
              <a:xfrm>
                <a:off x="6576060" y="4227496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2 ♠</a:t>
                </a:r>
              </a:p>
            </p:txBody>
          </p:sp>
          <p:sp>
            <p:nvSpPr>
              <p:cNvPr id="26" name="Rektangel med rundade hörn 46">
                <a:extLst>
                  <a:ext uri="{FF2B5EF4-FFF2-40B4-BE49-F238E27FC236}">
                    <a16:creationId xmlns:a16="http://schemas.microsoft.com/office/drawing/2014/main" id="{CCAE1874-03D3-493E-AEF5-4904A97DF792}"/>
                  </a:ext>
                </a:extLst>
              </p:cNvPr>
              <p:cNvSpPr/>
              <p:nvPr/>
            </p:nvSpPr>
            <p:spPr>
              <a:xfrm>
                <a:off x="5738241" y="4227496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♥</a:t>
                </a:r>
              </a:p>
            </p:txBody>
          </p:sp>
        </p:grpSp>
      </p:grpSp>
      <p:grpSp>
        <p:nvGrpSpPr>
          <p:cNvPr id="27" name="Grupp 4">
            <a:extLst>
              <a:ext uri="{FF2B5EF4-FFF2-40B4-BE49-F238E27FC236}">
                <a16:creationId xmlns:a16="http://schemas.microsoft.com/office/drawing/2014/main" id="{C6D6DEBC-0D9F-44E5-95F4-7B166D4F7648}"/>
              </a:ext>
            </a:extLst>
          </p:cNvPr>
          <p:cNvGrpSpPr/>
          <p:nvPr/>
        </p:nvGrpSpPr>
        <p:grpSpPr>
          <a:xfrm>
            <a:off x="979152" y="2342502"/>
            <a:ext cx="8863688" cy="461665"/>
            <a:chOff x="724712" y="1733305"/>
            <a:chExt cx="7672308" cy="461665"/>
          </a:xfrm>
        </p:grpSpPr>
        <p:grpSp>
          <p:nvGrpSpPr>
            <p:cNvPr id="28" name="Grupp 2">
              <a:extLst>
                <a:ext uri="{FF2B5EF4-FFF2-40B4-BE49-F238E27FC236}">
                  <a16:creationId xmlns:a16="http://schemas.microsoft.com/office/drawing/2014/main" id="{00DA4E01-E678-48DF-ACEA-B24F37690749}"/>
                </a:ext>
              </a:extLst>
            </p:cNvPr>
            <p:cNvGrpSpPr/>
            <p:nvPr/>
          </p:nvGrpSpPr>
          <p:grpSpPr>
            <a:xfrm>
              <a:off x="724712" y="1752627"/>
              <a:ext cx="1410001" cy="436504"/>
              <a:chOff x="1163251" y="4122602"/>
              <a:chExt cx="1410001" cy="436504"/>
            </a:xfrm>
          </p:grpSpPr>
          <p:sp>
            <p:nvSpPr>
              <p:cNvPr id="30" name="Rektangel med rundade hörn 46">
                <a:extLst>
                  <a:ext uri="{FF2B5EF4-FFF2-40B4-BE49-F238E27FC236}">
                    <a16:creationId xmlns:a16="http://schemas.microsoft.com/office/drawing/2014/main" id="{C6E08C86-411F-41ED-AC16-4845C6227AFA}"/>
                  </a:ext>
                </a:extLst>
              </p:cNvPr>
              <p:cNvSpPr/>
              <p:nvPr/>
            </p:nvSpPr>
            <p:spPr>
              <a:xfrm>
                <a:off x="1891957" y="4127014"/>
                <a:ext cx="681295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1 ♦</a:t>
                </a:r>
                <a:endParaRPr lang="fi-FI" sz="3400" b="1" dirty="0">
                  <a:solidFill>
                    <a:srgbClr val="D2232D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31" name="Rektangel med rundade hörn 46">
                <a:extLst>
                  <a:ext uri="{FF2B5EF4-FFF2-40B4-BE49-F238E27FC236}">
                    <a16:creationId xmlns:a16="http://schemas.microsoft.com/office/drawing/2014/main" id="{CBB7D980-8E5D-415E-9B8E-D08D90CD701F}"/>
                  </a:ext>
                </a:extLst>
              </p:cNvPr>
              <p:cNvSpPr/>
              <p:nvPr/>
            </p:nvSpPr>
            <p:spPr>
              <a:xfrm>
                <a:off x="1163251" y="4122602"/>
                <a:ext cx="681295" cy="423019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1 ♣ </a:t>
                </a:r>
                <a:endParaRPr lang="fi-FI" sz="3400" b="1" dirty="0">
                  <a:solidFill>
                    <a:schemeClr val="tx1"/>
                  </a:solidFill>
                  <a:latin typeface="GillSans Bridge" panose="020B0500000000000000" pitchFamily="34" charset="0"/>
                </a:endParaRPr>
              </a:p>
            </p:txBody>
          </p:sp>
        </p:grpSp>
        <p:sp>
          <p:nvSpPr>
            <p:cNvPr id="29" name="textruta 99">
              <a:extLst>
                <a:ext uri="{FF2B5EF4-FFF2-40B4-BE49-F238E27FC236}">
                  <a16:creationId xmlns:a16="http://schemas.microsoft.com/office/drawing/2014/main" id="{8FA0DABA-1A1A-48A1-8E20-78CFEC78D5DE}"/>
                </a:ext>
              </a:extLst>
            </p:cNvPr>
            <p:cNvSpPr txBox="1"/>
            <p:nvPr/>
          </p:nvSpPr>
          <p:spPr>
            <a:xfrm>
              <a:off x="4565696" y="1733305"/>
              <a:ext cx="38313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12+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(2)3+kortin väri</a:t>
              </a:r>
            </a:p>
          </p:txBody>
        </p:sp>
      </p:grpSp>
      <p:grpSp>
        <p:nvGrpSpPr>
          <p:cNvPr id="32" name="Grupp 5">
            <a:extLst>
              <a:ext uri="{FF2B5EF4-FFF2-40B4-BE49-F238E27FC236}">
                <a16:creationId xmlns:a16="http://schemas.microsoft.com/office/drawing/2014/main" id="{BCD35511-E8B2-4C1F-B7C5-81B357569A0C}"/>
              </a:ext>
            </a:extLst>
          </p:cNvPr>
          <p:cNvGrpSpPr/>
          <p:nvPr/>
        </p:nvGrpSpPr>
        <p:grpSpPr>
          <a:xfrm>
            <a:off x="2554024" y="2838077"/>
            <a:ext cx="6299514" cy="464310"/>
            <a:chOff x="2301549" y="2226596"/>
            <a:chExt cx="6299514" cy="464310"/>
          </a:xfrm>
        </p:grpSpPr>
        <p:grpSp>
          <p:nvGrpSpPr>
            <p:cNvPr id="33" name="Grupp 3">
              <a:extLst>
                <a:ext uri="{FF2B5EF4-FFF2-40B4-BE49-F238E27FC236}">
                  <a16:creationId xmlns:a16="http://schemas.microsoft.com/office/drawing/2014/main" id="{3F0528EA-5127-4D7E-AA50-3792324CB524}"/>
                </a:ext>
              </a:extLst>
            </p:cNvPr>
            <p:cNvGrpSpPr/>
            <p:nvPr/>
          </p:nvGrpSpPr>
          <p:grpSpPr>
            <a:xfrm>
              <a:off x="2301549" y="2226596"/>
              <a:ext cx="1612643" cy="438676"/>
              <a:chOff x="2805404" y="4111379"/>
              <a:chExt cx="1612643" cy="438676"/>
            </a:xfrm>
          </p:grpSpPr>
          <p:sp>
            <p:nvSpPr>
              <p:cNvPr id="35" name="Rektangel med rundade hörn 46">
                <a:extLst>
                  <a:ext uri="{FF2B5EF4-FFF2-40B4-BE49-F238E27FC236}">
                    <a16:creationId xmlns:a16="http://schemas.microsoft.com/office/drawing/2014/main" id="{B5723281-1A82-4016-A3B2-946DF82A0BB9}"/>
                  </a:ext>
                </a:extLst>
              </p:cNvPr>
              <p:cNvSpPr/>
              <p:nvPr/>
            </p:nvSpPr>
            <p:spPr>
              <a:xfrm>
                <a:off x="3635828" y="4114025"/>
                <a:ext cx="782219" cy="434809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1 ♠</a:t>
                </a:r>
              </a:p>
            </p:txBody>
          </p:sp>
          <p:sp>
            <p:nvSpPr>
              <p:cNvPr id="36" name="Rektangel med rundade hörn 46">
                <a:extLst>
                  <a:ext uri="{FF2B5EF4-FFF2-40B4-BE49-F238E27FC236}">
                    <a16:creationId xmlns:a16="http://schemas.microsoft.com/office/drawing/2014/main" id="{F2D4CA45-F2DB-41FD-8FCC-976327ACB9FD}"/>
                  </a:ext>
                </a:extLst>
              </p:cNvPr>
              <p:cNvSpPr/>
              <p:nvPr/>
            </p:nvSpPr>
            <p:spPr>
              <a:xfrm>
                <a:off x="2805404" y="4111379"/>
                <a:ext cx="766668" cy="438676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1 ♥</a:t>
                </a:r>
              </a:p>
            </p:txBody>
          </p:sp>
        </p:grpSp>
        <p:sp>
          <p:nvSpPr>
            <p:cNvPr id="34" name="textruta 106">
              <a:extLst>
                <a:ext uri="{FF2B5EF4-FFF2-40B4-BE49-F238E27FC236}">
                  <a16:creationId xmlns:a16="http://schemas.microsoft.com/office/drawing/2014/main" id="{3589B890-597D-46B7-AE84-E808D23CD762}"/>
                </a:ext>
              </a:extLst>
            </p:cNvPr>
            <p:cNvSpPr txBox="1"/>
            <p:nvPr/>
          </p:nvSpPr>
          <p:spPr>
            <a:xfrm>
              <a:off x="5168113" y="2229241"/>
              <a:ext cx="3432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12+ </a:t>
              </a:r>
              <a:r>
                <a:rPr lang="fi-FI" sz="2400" dirty="0" err="1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	5+kortin väri</a:t>
              </a:r>
            </a:p>
          </p:txBody>
        </p:sp>
      </p:grpSp>
      <p:grpSp>
        <p:nvGrpSpPr>
          <p:cNvPr id="37" name="Grupp 6">
            <a:extLst>
              <a:ext uri="{FF2B5EF4-FFF2-40B4-BE49-F238E27FC236}">
                <a16:creationId xmlns:a16="http://schemas.microsoft.com/office/drawing/2014/main" id="{15905C16-37D9-4583-BC6F-BE43C572F6DB}"/>
              </a:ext>
            </a:extLst>
          </p:cNvPr>
          <p:cNvGrpSpPr/>
          <p:nvPr/>
        </p:nvGrpSpPr>
        <p:grpSpPr>
          <a:xfrm>
            <a:off x="4307999" y="3336624"/>
            <a:ext cx="5240872" cy="476723"/>
            <a:chOff x="4055524" y="2725143"/>
            <a:chExt cx="5240872" cy="476723"/>
          </a:xfrm>
        </p:grpSpPr>
        <p:sp>
          <p:nvSpPr>
            <p:cNvPr id="38" name="Rektangel med rundade hörn 44">
              <a:extLst>
                <a:ext uri="{FF2B5EF4-FFF2-40B4-BE49-F238E27FC236}">
                  <a16:creationId xmlns:a16="http://schemas.microsoft.com/office/drawing/2014/main" id="{897E2E22-4265-4D3F-B0A5-93871553A406}"/>
                </a:ext>
              </a:extLst>
            </p:cNvPr>
            <p:cNvSpPr/>
            <p:nvPr/>
          </p:nvSpPr>
          <p:spPr>
            <a:xfrm>
              <a:off x="4055524" y="2725143"/>
              <a:ext cx="920630" cy="476723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1NT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39" name="textruta 108">
              <a:extLst>
                <a:ext uri="{FF2B5EF4-FFF2-40B4-BE49-F238E27FC236}">
                  <a16:creationId xmlns:a16="http://schemas.microsoft.com/office/drawing/2014/main" id="{01782A3F-D889-481F-A057-1999896DC1A3}"/>
                </a:ext>
              </a:extLst>
            </p:cNvPr>
            <p:cNvSpPr txBox="1"/>
            <p:nvPr/>
          </p:nvSpPr>
          <p:spPr>
            <a:xfrm>
              <a:off x="5168113" y="2734332"/>
              <a:ext cx="41282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15-17 </a:t>
              </a:r>
              <a:r>
                <a:rPr lang="fi-FI" sz="24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Tasainen käsi</a:t>
              </a:r>
            </a:p>
          </p:txBody>
        </p:sp>
      </p:grpSp>
      <p:grpSp>
        <p:nvGrpSpPr>
          <p:cNvPr id="40" name="Grupp 11">
            <a:extLst>
              <a:ext uri="{FF2B5EF4-FFF2-40B4-BE49-F238E27FC236}">
                <a16:creationId xmlns:a16="http://schemas.microsoft.com/office/drawing/2014/main" id="{980B6A0A-8EF0-4E3C-A946-46B39DAC4C14}"/>
              </a:ext>
            </a:extLst>
          </p:cNvPr>
          <p:cNvGrpSpPr/>
          <p:nvPr/>
        </p:nvGrpSpPr>
        <p:grpSpPr>
          <a:xfrm>
            <a:off x="4307998" y="4845073"/>
            <a:ext cx="5240873" cy="477678"/>
            <a:chOff x="4055523" y="4233592"/>
            <a:chExt cx="5240873" cy="477678"/>
          </a:xfrm>
        </p:grpSpPr>
        <p:sp>
          <p:nvSpPr>
            <p:cNvPr id="41" name="Rektangel med rundade hörn 44">
              <a:extLst>
                <a:ext uri="{FF2B5EF4-FFF2-40B4-BE49-F238E27FC236}">
                  <a16:creationId xmlns:a16="http://schemas.microsoft.com/office/drawing/2014/main" id="{6D45654B-C885-4578-935D-9773E5E49AAE}"/>
                </a:ext>
              </a:extLst>
            </p:cNvPr>
            <p:cNvSpPr/>
            <p:nvPr/>
          </p:nvSpPr>
          <p:spPr>
            <a:xfrm>
              <a:off x="4055523" y="4233592"/>
              <a:ext cx="920630" cy="476723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2NT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42" name="textruta 113">
              <a:extLst>
                <a:ext uri="{FF2B5EF4-FFF2-40B4-BE49-F238E27FC236}">
                  <a16:creationId xmlns:a16="http://schemas.microsoft.com/office/drawing/2014/main" id="{ADE63C6F-3D45-4727-8275-18E99714A9FE}"/>
                </a:ext>
              </a:extLst>
            </p:cNvPr>
            <p:cNvSpPr txBox="1"/>
            <p:nvPr/>
          </p:nvSpPr>
          <p:spPr>
            <a:xfrm>
              <a:off x="5168113" y="4249605"/>
              <a:ext cx="41282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20-21 </a:t>
              </a:r>
              <a:r>
                <a:rPr lang="fi-FI" sz="2400" dirty="0" err="1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	Tasainen käsi</a:t>
              </a:r>
            </a:p>
          </p:txBody>
        </p:sp>
      </p:grpSp>
      <p:cxnSp>
        <p:nvCxnSpPr>
          <p:cNvPr id="43" name="Rak 15">
            <a:extLst>
              <a:ext uri="{FF2B5EF4-FFF2-40B4-BE49-F238E27FC236}">
                <a16:creationId xmlns:a16="http://schemas.microsoft.com/office/drawing/2014/main" id="{AEDA6495-D019-4B02-829E-1C55086E80BC}"/>
              </a:ext>
            </a:extLst>
          </p:cNvPr>
          <p:cNvCxnSpPr/>
          <p:nvPr/>
        </p:nvCxnSpPr>
        <p:spPr>
          <a:xfrm flipV="1">
            <a:off x="886957" y="2235008"/>
            <a:ext cx="8658808" cy="1866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upp 8">
            <a:extLst>
              <a:ext uri="{FF2B5EF4-FFF2-40B4-BE49-F238E27FC236}">
                <a16:creationId xmlns:a16="http://schemas.microsoft.com/office/drawing/2014/main" id="{172AD18A-9E24-4823-9E01-3FFD9967A1E8}"/>
              </a:ext>
            </a:extLst>
          </p:cNvPr>
          <p:cNvGrpSpPr/>
          <p:nvPr/>
        </p:nvGrpSpPr>
        <p:grpSpPr>
          <a:xfrm>
            <a:off x="983165" y="3864645"/>
            <a:ext cx="8565709" cy="461665"/>
            <a:chOff x="730690" y="3253164"/>
            <a:chExt cx="8565709" cy="461665"/>
          </a:xfrm>
        </p:grpSpPr>
        <p:sp>
          <p:nvSpPr>
            <p:cNvPr id="46" name="textruta 112">
              <a:extLst>
                <a:ext uri="{FF2B5EF4-FFF2-40B4-BE49-F238E27FC236}">
                  <a16:creationId xmlns:a16="http://schemas.microsoft.com/office/drawing/2014/main" id="{41BB8105-E698-4A91-8B90-B06136EF7DFA}"/>
                </a:ext>
              </a:extLst>
            </p:cNvPr>
            <p:cNvSpPr txBox="1"/>
            <p:nvPr/>
          </p:nvSpPr>
          <p:spPr>
            <a:xfrm>
              <a:off x="5168113" y="3253164"/>
              <a:ext cx="41282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22+ </a:t>
              </a:r>
              <a:r>
                <a:rPr lang="fi-FI" sz="2400" dirty="0" err="1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solidFill>
                    <a:schemeClr val="bg2">
                      <a:lumMod val="50000"/>
                    </a:schemeClr>
                  </a:solidFill>
                  <a:latin typeface="GillSans Bridge" panose="020B0500000000000000" pitchFamily="34" charset="0"/>
                </a:rPr>
                <a:t>	</a:t>
              </a:r>
              <a:r>
                <a:rPr lang="fi-FI" sz="2400" dirty="0">
                  <a:solidFill>
                    <a:srgbClr val="268135"/>
                  </a:solidFill>
                  <a:latin typeface="GillSans Bridge" panose="020B0500000000000000" pitchFamily="34" charset="0"/>
                </a:rPr>
                <a:t>Täyspelivaatimus</a:t>
              </a:r>
            </a:p>
          </p:txBody>
        </p:sp>
        <p:sp>
          <p:nvSpPr>
            <p:cNvPr id="47" name="Rektangel med rundade hörn 46">
              <a:extLst>
                <a:ext uri="{FF2B5EF4-FFF2-40B4-BE49-F238E27FC236}">
                  <a16:creationId xmlns:a16="http://schemas.microsoft.com/office/drawing/2014/main" id="{C575B92C-7BDF-40F7-8397-8B7284380A7A}"/>
                </a:ext>
              </a:extLst>
            </p:cNvPr>
            <p:cNvSpPr/>
            <p:nvPr/>
          </p:nvSpPr>
          <p:spPr>
            <a:xfrm>
              <a:off x="730690" y="3272487"/>
              <a:ext cx="772422" cy="423019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2 ♣</a:t>
              </a:r>
              <a:endParaRPr lang="fi-FI" sz="3400" b="1" dirty="0">
                <a:solidFill>
                  <a:schemeClr val="tx1"/>
                </a:solidFill>
                <a:latin typeface="GillSans Bridge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46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75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75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43841F-B6C9-4E9B-BF13-5FDBE13B4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8669201" cy="2852737"/>
          </a:xfrm>
        </p:spPr>
        <p:txBody>
          <a:bodyPr>
            <a:normAutofit/>
          </a:bodyPr>
          <a:lstStyle/>
          <a:p>
            <a:r>
              <a:rPr lang="fi-FI" dirty="0"/>
              <a:t>NT-avauksen jatkotarjoukset</a:t>
            </a:r>
            <a:br>
              <a:rPr lang="fi-FI" dirty="0"/>
            </a:br>
            <a:r>
              <a:rPr lang="fi-FI" dirty="0" err="1"/>
              <a:t>Stayman</a:t>
            </a:r>
            <a:r>
              <a:rPr lang="fi-FI" dirty="0"/>
              <a:t> - ylävärikysely </a:t>
            </a:r>
            <a:br>
              <a:rPr lang="fi-FI" dirty="0"/>
            </a:br>
            <a:r>
              <a:rPr lang="fi-FI" dirty="0"/>
              <a:t>Siirrot (yliviennit)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4511A18-6454-4909-8C30-3D72C9BFA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2403EC-DE27-48B0-A947-DCA4103A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538A60-32C1-4C4C-9E9A-3E3509A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CAF8B0-4DA4-48DC-AB71-4E3CA939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83502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08C7FD2C-F062-47EF-AACB-7D476759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6+ ylävärin vastaus 1NT tarjoukseen (siirto)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6FE812-E23F-4957-83A3-DC067D3CC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711F1A-8D82-45F1-AE15-A37DC8F2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2FE831C-46B4-42C0-BD42-F86D844C6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64</a:t>
            </a:fld>
            <a:endParaRPr lang="fi-FI"/>
          </a:p>
        </p:txBody>
      </p:sp>
      <p:pic>
        <p:nvPicPr>
          <p:cNvPr id="17" name="Sisällön paikkamerkki 16">
            <a:extLst>
              <a:ext uri="{FF2B5EF4-FFF2-40B4-BE49-F238E27FC236}">
                <a16:creationId xmlns:a16="http://schemas.microsoft.com/office/drawing/2014/main" id="{0D284725-E83D-430A-9C06-A951821F3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84" y="1825625"/>
            <a:ext cx="4757832" cy="4351338"/>
          </a:xfrm>
        </p:spPr>
      </p:pic>
      <p:sp>
        <p:nvSpPr>
          <p:cNvPr id="19" name="textruta 8">
            <a:extLst>
              <a:ext uri="{FF2B5EF4-FFF2-40B4-BE49-F238E27FC236}">
                <a16:creationId xmlns:a16="http://schemas.microsoft.com/office/drawing/2014/main" id="{2A8E4278-D631-4B24-868E-065119B825B2}"/>
              </a:ext>
            </a:extLst>
          </p:cNvPr>
          <p:cNvSpPr txBox="1"/>
          <p:nvPr/>
        </p:nvSpPr>
        <p:spPr>
          <a:xfrm>
            <a:off x="9283247" y="5894685"/>
            <a:ext cx="19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Sinun korttisi</a:t>
            </a:r>
            <a:endParaRPr lang="fi-FI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20" name="textruta 9">
            <a:extLst>
              <a:ext uri="{FF2B5EF4-FFF2-40B4-BE49-F238E27FC236}">
                <a16:creationId xmlns:a16="http://schemas.microsoft.com/office/drawing/2014/main" id="{056B4F84-59C2-4AEA-944E-82C582E74FF3}"/>
              </a:ext>
            </a:extLst>
          </p:cNvPr>
          <p:cNvSpPr txBox="1"/>
          <p:nvPr/>
        </p:nvSpPr>
        <p:spPr>
          <a:xfrm>
            <a:off x="838200" y="1840986"/>
            <a:ext cx="2986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Partnerisi tarjoaa </a:t>
            </a:r>
            <a:r>
              <a:rPr lang="fi-FI" sz="2400" b="1" dirty="0">
                <a:latin typeface="GillSans Bridge" panose="020B0500000000000000" pitchFamily="34" charset="0"/>
              </a:rPr>
              <a:t>1NT</a:t>
            </a:r>
            <a:endParaRPr lang="fi-FI" sz="24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31" name="textruta 9">
            <a:extLst>
              <a:ext uri="{FF2B5EF4-FFF2-40B4-BE49-F238E27FC236}">
                <a16:creationId xmlns:a16="http://schemas.microsoft.com/office/drawing/2014/main" id="{733DDAA3-7C38-4F71-B4C2-1BAB35C03C71}"/>
              </a:ext>
            </a:extLst>
          </p:cNvPr>
          <p:cNvSpPr txBox="1"/>
          <p:nvPr/>
        </p:nvSpPr>
        <p:spPr>
          <a:xfrm>
            <a:off x="838200" y="2320966"/>
            <a:ext cx="700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Miten saadaan parisi pelinviejäksi 4 hertan yläväripeliin?</a:t>
            </a:r>
          </a:p>
        </p:txBody>
      </p:sp>
      <p:sp>
        <p:nvSpPr>
          <p:cNvPr id="32" name="textruta 9">
            <a:extLst>
              <a:ext uri="{FF2B5EF4-FFF2-40B4-BE49-F238E27FC236}">
                <a16:creationId xmlns:a16="http://schemas.microsoft.com/office/drawing/2014/main" id="{0CB6A38F-7E27-4261-A6EF-0ACB8A0A45A2}"/>
              </a:ext>
            </a:extLst>
          </p:cNvPr>
          <p:cNvSpPr txBox="1"/>
          <p:nvPr/>
        </p:nvSpPr>
        <p:spPr>
          <a:xfrm>
            <a:off x="838200" y="2785050"/>
            <a:ext cx="4643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Tarjoat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2♦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,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 joka on siirto herttaan.</a:t>
            </a:r>
          </a:p>
        </p:txBody>
      </p:sp>
      <p:sp>
        <p:nvSpPr>
          <p:cNvPr id="33" name="textruta 9">
            <a:extLst>
              <a:ext uri="{FF2B5EF4-FFF2-40B4-BE49-F238E27FC236}">
                <a16:creationId xmlns:a16="http://schemas.microsoft.com/office/drawing/2014/main" id="{58BDF550-543B-42DF-9CAA-247D03C17B07}"/>
              </a:ext>
            </a:extLst>
          </p:cNvPr>
          <p:cNvSpPr txBox="1"/>
          <p:nvPr/>
        </p:nvSpPr>
        <p:spPr>
          <a:xfrm>
            <a:off x="839440" y="3252936"/>
            <a:ext cx="4859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Parisi tarjoaa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2♥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,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pyyntösi mukaisesti.</a:t>
            </a:r>
          </a:p>
        </p:txBody>
      </p:sp>
      <p:sp>
        <p:nvSpPr>
          <p:cNvPr id="34" name="textruta 9">
            <a:extLst>
              <a:ext uri="{FF2B5EF4-FFF2-40B4-BE49-F238E27FC236}">
                <a16:creationId xmlns:a16="http://schemas.microsoft.com/office/drawing/2014/main" id="{17700C54-D471-4FD8-829A-4EC00BF839B3}"/>
              </a:ext>
            </a:extLst>
          </p:cNvPr>
          <p:cNvSpPr txBox="1"/>
          <p:nvPr/>
        </p:nvSpPr>
        <p:spPr>
          <a:xfrm>
            <a:off x="839440" y="3723241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Tarjoat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4♥</a:t>
            </a: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.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grpSp>
        <p:nvGrpSpPr>
          <p:cNvPr id="117" name="Grupp 10">
            <a:extLst>
              <a:ext uri="{FF2B5EF4-FFF2-40B4-BE49-F238E27FC236}">
                <a16:creationId xmlns:a16="http://schemas.microsoft.com/office/drawing/2014/main" id="{AC907912-7A2B-470C-9D36-91C245E69D3B}"/>
              </a:ext>
            </a:extLst>
          </p:cNvPr>
          <p:cNvGrpSpPr/>
          <p:nvPr/>
        </p:nvGrpSpPr>
        <p:grpSpPr>
          <a:xfrm>
            <a:off x="953856" y="5227343"/>
            <a:ext cx="4138543" cy="1040501"/>
            <a:chOff x="1513767" y="3756915"/>
            <a:chExt cx="4324498" cy="1040501"/>
          </a:xfrm>
        </p:grpSpPr>
        <p:sp>
          <p:nvSpPr>
            <p:cNvPr id="118" name="textruta 9">
              <a:extLst>
                <a:ext uri="{FF2B5EF4-FFF2-40B4-BE49-F238E27FC236}">
                  <a16:creationId xmlns:a16="http://schemas.microsoft.com/office/drawing/2014/main" id="{BDE8B6ED-9CEF-4373-A826-1FDA31A64AB9}"/>
                </a:ext>
              </a:extLst>
            </p:cNvPr>
            <p:cNvSpPr txBox="1"/>
            <p:nvPr/>
          </p:nvSpPr>
          <p:spPr>
            <a:xfrm>
              <a:off x="2353116" y="3780007"/>
              <a:ext cx="2069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5+ herttaa, 0+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endParaRPr lang="fi-FI" sz="2000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  <p:grpSp>
          <p:nvGrpSpPr>
            <p:cNvPr id="119" name="Grupp 21">
              <a:extLst>
                <a:ext uri="{FF2B5EF4-FFF2-40B4-BE49-F238E27FC236}">
                  <a16:creationId xmlns:a16="http://schemas.microsoft.com/office/drawing/2014/main" id="{5EA969E7-0BCE-4124-B757-262253AF4567}"/>
                </a:ext>
              </a:extLst>
            </p:cNvPr>
            <p:cNvGrpSpPr/>
            <p:nvPr/>
          </p:nvGrpSpPr>
          <p:grpSpPr>
            <a:xfrm>
              <a:off x="1513767" y="3756915"/>
              <a:ext cx="4324498" cy="1040501"/>
              <a:chOff x="4896380" y="4227496"/>
              <a:chExt cx="4324498" cy="1040501"/>
            </a:xfrm>
          </p:grpSpPr>
          <p:sp>
            <p:nvSpPr>
              <p:cNvPr id="120" name="Rektangel med rundade hörn 46">
                <a:extLst>
                  <a:ext uri="{FF2B5EF4-FFF2-40B4-BE49-F238E27FC236}">
                    <a16:creationId xmlns:a16="http://schemas.microsoft.com/office/drawing/2014/main" id="{4F20549B-8832-4F1C-AF63-7F18A28D39C8}"/>
                  </a:ext>
                </a:extLst>
              </p:cNvPr>
              <p:cNvSpPr/>
              <p:nvPr/>
            </p:nvSpPr>
            <p:spPr>
              <a:xfrm>
                <a:off x="4896380" y="4227496"/>
                <a:ext cx="770711" cy="432092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♦</a:t>
                </a:r>
                <a:endParaRPr lang="fi-FI" sz="3400" b="1" dirty="0">
                  <a:solidFill>
                    <a:srgbClr val="D2232D"/>
                  </a:solidFill>
                  <a:latin typeface="GillSans Bridge" panose="020B0500000000000000" pitchFamily="34" charset="0"/>
                </a:endParaRPr>
              </a:p>
            </p:txBody>
          </p:sp>
          <p:sp>
            <p:nvSpPr>
              <p:cNvPr id="121" name="Rektangel med rundade hörn 46">
                <a:extLst>
                  <a:ext uri="{FF2B5EF4-FFF2-40B4-BE49-F238E27FC236}">
                    <a16:creationId xmlns:a16="http://schemas.microsoft.com/office/drawing/2014/main" id="{49646233-9850-4365-AE92-BC62D2139F1E}"/>
                  </a:ext>
                </a:extLst>
              </p:cNvPr>
              <p:cNvSpPr/>
              <p:nvPr/>
            </p:nvSpPr>
            <p:spPr>
              <a:xfrm>
                <a:off x="8438659" y="4844976"/>
                <a:ext cx="782219" cy="423021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chemeClr val="tx1"/>
                    </a:solidFill>
                    <a:latin typeface="GillSans Bridge" panose="020B0500000000000000" pitchFamily="34" charset="0"/>
                  </a:rPr>
                  <a:t>2 ♠</a:t>
                </a:r>
              </a:p>
            </p:txBody>
          </p:sp>
          <p:sp>
            <p:nvSpPr>
              <p:cNvPr id="122" name="Rektangel med rundade hörn 46">
                <a:extLst>
                  <a:ext uri="{FF2B5EF4-FFF2-40B4-BE49-F238E27FC236}">
                    <a16:creationId xmlns:a16="http://schemas.microsoft.com/office/drawing/2014/main" id="{891D4F2B-497E-4DF1-90B0-2740AB9B5573}"/>
                  </a:ext>
                </a:extLst>
              </p:cNvPr>
              <p:cNvSpPr/>
              <p:nvPr/>
            </p:nvSpPr>
            <p:spPr>
              <a:xfrm>
                <a:off x="4898401" y="4844976"/>
                <a:ext cx="766668" cy="420445"/>
              </a:xfrm>
              <a:prstGeom prst="roundRect">
                <a:avLst/>
              </a:prstGeom>
              <a:ln w="28575">
                <a:solidFill>
                  <a:srgbClr val="58585A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36000" tIns="72000" rtlCol="0" anchor="ctr"/>
              <a:lstStyle/>
              <a:p>
                <a:pPr marL="93663"/>
                <a:r>
                  <a:rPr lang="fi-FI" sz="2400" b="1" dirty="0">
                    <a:solidFill>
                      <a:srgbClr val="D2232D"/>
                    </a:solidFill>
                    <a:latin typeface="GillSans Bridge" panose="020B0500000000000000" pitchFamily="34" charset="0"/>
                  </a:rPr>
                  <a:t>2 ♥</a:t>
                </a:r>
              </a:p>
            </p:txBody>
          </p:sp>
        </p:grpSp>
      </p:grpSp>
      <p:cxnSp>
        <p:nvCxnSpPr>
          <p:cNvPr id="136" name="Rak 15">
            <a:extLst>
              <a:ext uri="{FF2B5EF4-FFF2-40B4-BE49-F238E27FC236}">
                <a16:creationId xmlns:a16="http://schemas.microsoft.com/office/drawing/2014/main" id="{74332CA1-55EE-461F-AAC2-115E03CE0B5F}"/>
              </a:ext>
            </a:extLst>
          </p:cNvPr>
          <p:cNvCxnSpPr>
            <a:cxnSpLocks/>
          </p:cNvCxnSpPr>
          <p:nvPr/>
        </p:nvCxnSpPr>
        <p:spPr>
          <a:xfrm flipV="1">
            <a:off x="838200" y="4432872"/>
            <a:ext cx="5369178" cy="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ktangel med rundade hörn 46">
            <a:extLst>
              <a:ext uri="{FF2B5EF4-FFF2-40B4-BE49-F238E27FC236}">
                <a16:creationId xmlns:a16="http://schemas.microsoft.com/office/drawing/2014/main" id="{299651F5-9F68-4B0A-BF8E-7F8F9D32EC17}"/>
              </a:ext>
            </a:extLst>
          </p:cNvPr>
          <p:cNvSpPr/>
          <p:nvPr/>
        </p:nvSpPr>
        <p:spPr>
          <a:xfrm>
            <a:off x="4342505" y="5240267"/>
            <a:ext cx="733701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143" name="Suorakulmio 142">
            <a:extLst>
              <a:ext uri="{FF2B5EF4-FFF2-40B4-BE49-F238E27FC236}">
                <a16:creationId xmlns:a16="http://schemas.microsoft.com/office/drawing/2014/main" id="{9108B6AF-3AF9-40F7-AEA0-809CA461627F}"/>
              </a:ext>
            </a:extLst>
          </p:cNvPr>
          <p:cNvSpPr/>
          <p:nvPr/>
        </p:nvSpPr>
        <p:spPr>
          <a:xfrm>
            <a:off x="838200" y="4594491"/>
            <a:ext cx="3762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Siirrot 1NT avauksen jälkeen</a:t>
            </a:r>
          </a:p>
        </p:txBody>
      </p:sp>
      <p:sp>
        <p:nvSpPr>
          <p:cNvPr id="144" name="textruta 9">
            <a:extLst>
              <a:ext uri="{FF2B5EF4-FFF2-40B4-BE49-F238E27FC236}">
                <a16:creationId xmlns:a16="http://schemas.microsoft.com/office/drawing/2014/main" id="{21C191ED-8361-4239-81C4-4BADFBAE38DC}"/>
              </a:ext>
            </a:extLst>
          </p:cNvPr>
          <p:cNvSpPr txBox="1"/>
          <p:nvPr/>
        </p:nvSpPr>
        <p:spPr>
          <a:xfrm>
            <a:off x="1757112" y="5838630"/>
            <a:ext cx="1980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tabLst>
                <a:tab pos="16144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pataa, 0+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4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1" grpId="0"/>
      <p:bldP spid="32" grpId="0"/>
      <p:bldP spid="33" grpId="0"/>
      <p:bldP spid="34" grpId="0"/>
      <p:bldP spid="140" grpId="0" animBg="1"/>
      <p:bldP spid="143" grpId="0"/>
      <p:bldP spid="14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30D912-DBA5-427D-9281-E52D46AE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siirtotarjouksista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7EC6A7-EC29-493C-A153-E96093AF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A3F241-877A-4E2C-82A6-072D57DF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65</a:t>
            </a:fld>
            <a:endParaRPr lang="fi-FI"/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4356B991-848E-4B38-8788-0422183B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728" y="1912075"/>
            <a:ext cx="1240724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KQJ8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A97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A83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J93</a:t>
            </a:r>
          </a:p>
        </p:txBody>
      </p:sp>
      <p:sp>
        <p:nvSpPr>
          <p:cNvPr id="33" name="Rectangle 34">
            <a:extLst>
              <a:ext uri="{FF2B5EF4-FFF2-40B4-BE49-F238E27FC236}">
                <a16:creationId xmlns:a16="http://schemas.microsoft.com/office/drawing/2014/main" id="{5C4504A1-4A45-460E-A5C7-C874F80C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652" y="1912075"/>
            <a:ext cx="149720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1075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108532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Q1086</a:t>
            </a:r>
          </a:p>
        </p:txBody>
      </p:sp>
      <p:sp>
        <p:nvSpPr>
          <p:cNvPr id="34" name="textruta 19">
            <a:extLst>
              <a:ext uri="{FF2B5EF4-FFF2-40B4-BE49-F238E27FC236}">
                <a16:creationId xmlns:a16="http://schemas.microsoft.com/office/drawing/2014/main" id="{B1B40A8F-82F7-47D9-83E6-5ECEA56C5AD4}"/>
              </a:ext>
            </a:extLst>
          </p:cNvPr>
          <p:cNvSpPr txBox="1"/>
          <p:nvPr/>
        </p:nvSpPr>
        <p:spPr>
          <a:xfrm>
            <a:off x="993648" y="1439319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35" name="textruta 20">
            <a:extLst>
              <a:ext uri="{FF2B5EF4-FFF2-40B4-BE49-F238E27FC236}">
                <a16:creationId xmlns:a16="http://schemas.microsoft.com/office/drawing/2014/main" id="{FBFEC20D-8B5D-4C45-8FA8-4765D472AFDE}"/>
              </a:ext>
            </a:extLst>
          </p:cNvPr>
          <p:cNvSpPr txBox="1"/>
          <p:nvPr/>
        </p:nvSpPr>
        <p:spPr>
          <a:xfrm>
            <a:off x="6713654" y="1439319"/>
            <a:ext cx="133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36" name="textruta 37">
            <a:extLst>
              <a:ext uri="{FF2B5EF4-FFF2-40B4-BE49-F238E27FC236}">
                <a16:creationId xmlns:a16="http://schemas.microsoft.com/office/drawing/2014/main" id="{78C270A2-ED9D-4934-BD86-5703B3E0AF5B}"/>
              </a:ext>
            </a:extLst>
          </p:cNvPr>
          <p:cNvSpPr txBox="1"/>
          <p:nvPr/>
        </p:nvSpPr>
        <p:spPr>
          <a:xfrm>
            <a:off x="1257974" y="3430378"/>
            <a:ext cx="6895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2♦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pyytää avaajaa tarjoamaan </a:t>
            </a: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2♥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(siirto/ylivienti 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2♥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)</a:t>
            </a:r>
            <a:endParaRPr lang="fi-FI" sz="2000" dirty="0">
              <a:latin typeface="GillSans Bridge" panose="020B0500000000000000" pitchFamily="34" charset="0"/>
            </a:endParaRP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D3E1684-0D90-43AB-8ED2-61878E611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918" y="4102481"/>
            <a:ext cx="137986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A95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AKQ3</a:t>
            </a:r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FA0D6E7C-65C4-4F5D-A0D4-2D004E3A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586" y="4095857"/>
            <a:ext cx="165109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KJ10832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963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6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982</a:t>
            </a:r>
          </a:p>
        </p:txBody>
      </p:sp>
      <p:sp>
        <p:nvSpPr>
          <p:cNvPr id="39" name="textruta 54">
            <a:extLst>
              <a:ext uri="{FF2B5EF4-FFF2-40B4-BE49-F238E27FC236}">
                <a16:creationId xmlns:a16="http://schemas.microsoft.com/office/drawing/2014/main" id="{BB8577FA-0CEA-4C04-B2C5-F7C20CFD96EB}"/>
              </a:ext>
            </a:extLst>
          </p:cNvPr>
          <p:cNvSpPr txBox="1"/>
          <p:nvPr/>
        </p:nvSpPr>
        <p:spPr>
          <a:xfrm>
            <a:off x="2550393" y="6275396"/>
            <a:ext cx="4672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3♥</a:t>
            </a:r>
            <a:r>
              <a:rPr lang="fi-FI" sz="2000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 ja 0+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(siirto </a:t>
            </a:r>
            <a:r>
              <a:rPr lang="fi-FI" sz="2000" dirty="0">
                <a:solidFill>
                  <a:srgbClr val="000000"/>
                </a:solidFill>
                <a:latin typeface="GillSans Bridge" panose="020B0500000000000000" pitchFamily="34" charset="0"/>
              </a:rPr>
              <a:t>3♠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)</a:t>
            </a:r>
          </a:p>
        </p:txBody>
      </p:sp>
      <p:cxnSp>
        <p:nvCxnSpPr>
          <p:cNvPr id="40" name="Rak koppling 2">
            <a:extLst>
              <a:ext uri="{FF2B5EF4-FFF2-40B4-BE49-F238E27FC236}">
                <a16:creationId xmlns:a16="http://schemas.microsoft.com/office/drawing/2014/main" id="{724D2C92-FCC8-4D3D-B436-DB42752296C2}"/>
              </a:ext>
            </a:extLst>
          </p:cNvPr>
          <p:cNvCxnSpPr>
            <a:cxnSpLocks/>
          </p:cNvCxnSpPr>
          <p:nvPr/>
        </p:nvCxnSpPr>
        <p:spPr>
          <a:xfrm>
            <a:off x="1133856" y="3993621"/>
            <a:ext cx="7675390" cy="50688"/>
          </a:xfrm>
          <a:prstGeom prst="line">
            <a:avLst/>
          </a:prstGeom>
          <a:ln w="28575">
            <a:solidFill>
              <a:srgbClr val="5858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ktangel med rundade hörn 46">
            <a:extLst>
              <a:ext uri="{FF2B5EF4-FFF2-40B4-BE49-F238E27FC236}">
                <a16:creationId xmlns:a16="http://schemas.microsoft.com/office/drawing/2014/main" id="{2E5108F6-087D-477E-B2E8-76CFDE700A55}"/>
              </a:ext>
            </a:extLst>
          </p:cNvPr>
          <p:cNvSpPr/>
          <p:nvPr/>
        </p:nvSpPr>
        <p:spPr>
          <a:xfrm>
            <a:off x="4875285" y="2005247"/>
            <a:ext cx="856067" cy="467148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  <a:endParaRPr lang="fi-FI" sz="3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42" name="Rektangel med rundade hörn 46">
            <a:extLst>
              <a:ext uri="{FF2B5EF4-FFF2-40B4-BE49-F238E27FC236}">
                <a16:creationId xmlns:a16="http://schemas.microsoft.com/office/drawing/2014/main" id="{12F09DBF-6831-4834-8B19-7E6C569B52D5}"/>
              </a:ext>
            </a:extLst>
          </p:cNvPr>
          <p:cNvSpPr/>
          <p:nvPr/>
        </p:nvSpPr>
        <p:spPr>
          <a:xfrm>
            <a:off x="3721540" y="2585321"/>
            <a:ext cx="943315" cy="46714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44" name="Platshållare för innehåll 2">
            <a:extLst>
              <a:ext uri="{FF2B5EF4-FFF2-40B4-BE49-F238E27FC236}">
                <a16:creationId xmlns:a16="http://schemas.microsoft.com/office/drawing/2014/main" id="{03DABBBE-F73F-48B7-9628-0F1ACE80C141}"/>
              </a:ext>
            </a:extLst>
          </p:cNvPr>
          <p:cNvSpPr txBox="1">
            <a:spLocks/>
          </p:cNvSpPr>
          <p:nvPr/>
        </p:nvSpPr>
        <p:spPr>
          <a:xfrm>
            <a:off x="4875285" y="2589962"/>
            <a:ext cx="770571" cy="462508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5" name="Rektangel med rundade hörn 46">
            <a:extLst>
              <a:ext uri="{FF2B5EF4-FFF2-40B4-BE49-F238E27FC236}">
                <a16:creationId xmlns:a16="http://schemas.microsoft.com/office/drawing/2014/main" id="{9C7D3390-9C1E-4931-BC83-9216283D0FB0}"/>
              </a:ext>
            </a:extLst>
          </p:cNvPr>
          <p:cNvSpPr/>
          <p:nvPr/>
        </p:nvSpPr>
        <p:spPr>
          <a:xfrm>
            <a:off x="4847141" y="4166425"/>
            <a:ext cx="862175" cy="46714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  <p:sp>
        <p:nvSpPr>
          <p:cNvPr id="47" name="Rektangel med rundade hörn 46">
            <a:extLst>
              <a:ext uri="{FF2B5EF4-FFF2-40B4-BE49-F238E27FC236}">
                <a16:creationId xmlns:a16="http://schemas.microsoft.com/office/drawing/2014/main" id="{5AF3C3D5-DE24-46BD-9CA7-346AF2D619EB}"/>
              </a:ext>
            </a:extLst>
          </p:cNvPr>
          <p:cNvSpPr/>
          <p:nvPr/>
        </p:nvSpPr>
        <p:spPr>
          <a:xfrm>
            <a:off x="4856563" y="4708326"/>
            <a:ext cx="856068" cy="489108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48" name="Platshållare för innehåll 2">
            <a:extLst>
              <a:ext uri="{FF2B5EF4-FFF2-40B4-BE49-F238E27FC236}">
                <a16:creationId xmlns:a16="http://schemas.microsoft.com/office/drawing/2014/main" id="{302A5DF1-F3E7-45FE-A91B-46D8891697B6}"/>
              </a:ext>
            </a:extLst>
          </p:cNvPr>
          <p:cNvSpPr txBox="1">
            <a:spLocks/>
          </p:cNvSpPr>
          <p:nvPr/>
        </p:nvSpPr>
        <p:spPr>
          <a:xfrm>
            <a:off x="3808510" y="5769298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9" name="Rektangel med rundade hörn 46">
            <a:extLst>
              <a:ext uri="{FF2B5EF4-FFF2-40B4-BE49-F238E27FC236}">
                <a16:creationId xmlns:a16="http://schemas.microsoft.com/office/drawing/2014/main" id="{0B4A285C-8A80-48B5-8E22-84498D81DBA5}"/>
              </a:ext>
            </a:extLst>
          </p:cNvPr>
          <p:cNvSpPr/>
          <p:nvPr/>
        </p:nvSpPr>
        <p:spPr>
          <a:xfrm>
            <a:off x="3721540" y="5241264"/>
            <a:ext cx="966717" cy="467150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3 ♠</a:t>
            </a:r>
          </a:p>
        </p:txBody>
      </p:sp>
      <p:sp>
        <p:nvSpPr>
          <p:cNvPr id="50" name="Rektangel med rundade hörn 46">
            <a:extLst>
              <a:ext uri="{FF2B5EF4-FFF2-40B4-BE49-F238E27FC236}">
                <a16:creationId xmlns:a16="http://schemas.microsoft.com/office/drawing/2014/main" id="{447CE51C-B6B1-4B64-9F18-6757A2C62868}"/>
              </a:ext>
            </a:extLst>
          </p:cNvPr>
          <p:cNvSpPr/>
          <p:nvPr/>
        </p:nvSpPr>
        <p:spPr>
          <a:xfrm>
            <a:off x="3721540" y="1993209"/>
            <a:ext cx="941345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1NT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51" name="Rektangel med rundade hörn 46">
            <a:extLst>
              <a:ext uri="{FF2B5EF4-FFF2-40B4-BE49-F238E27FC236}">
                <a16:creationId xmlns:a16="http://schemas.microsoft.com/office/drawing/2014/main" id="{03E09D43-CDD3-49C5-84FA-3B28799267A2}"/>
              </a:ext>
            </a:extLst>
          </p:cNvPr>
          <p:cNvSpPr/>
          <p:nvPr/>
        </p:nvSpPr>
        <p:spPr>
          <a:xfrm>
            <a:off x="3721540" y="4171503"/>
            <a:ext cx="955069" cy="46714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6" name="Rektangel med rundade hörn 46">
            <a:extLst>
              <a:ext uri="{FF2B5EF4-FFF2-40B4-BE49-F238E27FC236}">
                <a16:creationId xmlns:a16="http://schemas.microsoft.com/office/drawing/2014/main" id="{124CC673-CCBC-43FA-80DB-C508E4AD32C2}"/>
              </a:ext>
            </a:extLst>
          </p:cNvPr>
          <p:cNvSpPr/>
          <p:nvPr/>
        </p:nvSpPr>
        <p:spPr>
          <a:xfrm>
            <a:off x="3734986" y="4707806"/>
            <a:ext cx="953271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3NT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7" name="Rektangel med rundade hörn 46">
            <a:extLst>
              <a:ext uri="{FF2B5EF4-FFF2-40B4-BE49-F238E27FC236}">
                <a16:creationId xmlns:a16="http://schemas.microsoft.com/office/drawing/2014/main" id="{7105755B-5F7A-45AC-916E-5EE2637FF86E}"/>
              </a:ext>
            </a:extLst>
          </p:cNvPr>
          <p:cNvSpPr/>
          <p:nvPr/>
        </p:nvSpPr>
        <p:spPr>
          <a:xfrm>
            <a:off x="4856563" y="5264613"/>
            <a:ext cx="886544" cy="467150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4 ♠</a:t>
            </a:r>
          </a:p>
        </p:txBody>
      </p:sp>
    </p:spTree>
    <p:extLst>
      <p:ext uri="{BB962C8B-B14F-4D97-AF65-F5344CB8AC3E}">
        <p14:creationId xmlns:p14="http://schemas.microsoft.com/office/powerpoint/2010/main" val="382101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26" grpId="0" animBg="1"/>
      <p:bldP spid="2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C26EDCA8-E5C6-4D5E-B07A-F123D911B7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28069"/>
            <a:ext cx="5181600" cy="3346450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02D6C6D-5F3C-4658-8582-589E0F3B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Ylävärikysely </a:t>
            </a:r>
            <a:r>
              <a:rPr lang="fi-FI" dirty="0">
                <a:solidFill>
                  <a:srgbClr val="000000"/>
                </a:solidFill>
                <a:latin typeface="GillSans Bridge" panose="020B0500000000000000" pitchFamily="34" charset="0"/>
              </a:rPr>
              <a:t>2♣</a:t>
            </a:r>
            <a:endParaRPr lang="fi-FI" dirty="0">
              <a:solidFill>
                <a:srgbClr val="000000"/>
              </a:solidFill>
            </a:endParaRP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58899E8-AD1D-4D16-8632-4BBD4D52D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746DBCD-0FFD-4B77-AB03-72D35F8AA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9ADA63-70ED-444F-A077-0EA55841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66</a:t>
            </a:fld>
            <a:endParaRPr lang="fi-FI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F9D10BB3-D604-433F-AF7E-2F35586F2D81}"/>
              </a:ext>
            </a:extLst>
          </p:cNvPr>
          <p:cNvSpPr txBox="1"/>
          <p:nvPr/>
        </p:nvSpPr>
        <p:spPr>
          <a:xfrm>
            <a:off x="838200" y="1840986"/>
            <a:ext cx="59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Jos meillä on yhteinen vähintään kahdeksan (8) 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kortin ylävärivaltti, haluamme pelata </a:t>
            </a:r>
            <a:r>
              <a:rPr lang="fi-FI" sz="2400" dirty="0">
                <a:solidFill>
                  <a:srgbClr val="D2232D"/>
                </a:solidFill>
                <a:latin typeface="GillSans Bridge" panose="020B0500000000000000" pitchFamily="34" charset="0"/>
              </a:rPr>
              <a:t>4♥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tai </a:t>
            </a:r>
            <a:r>
              <a:rPr lang="fi-FI" sz="2400" dirty="0">
                <a:solidFill>
                  <a:srgbClr val="000000"/>
                </a:solidFill>
                <a:latin typeface="GillSans Bridge" panose="020B0500000000000000" pitchFamily="34" charset="0"/>
              </a:rPr>
              <a:t>4♠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ennemmin kuin 3</a:t>
            </a:r>
            <a:r>
              <a:rPr lang="fi-FI" sz="2400" b="1" dirty="0">
                <a:latin typeface="GillSans Bridge" panose="020B0500000000000000" pitchFamily="34" charset="0"/>
              </a:rPr>
              <a:t>NT</a:t>
            </a:r>
            <a:endParaRPr lang="fi-FI" sz="2400" b="1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4" name="textruta 8">
            <a:extLst>
              <a:ext uri="{FF2B5EF4-FFF2-40B4-BE49-F238E27FC236}">
                <a16:creationId xmlns:a16="http://schemas.microsoft.com/office/drawing/2014/main" id="{1BE8204C-2D8B-45FC-B88E-7430E2EB23AF}"/>
              </a:ext>
            </a:extLst>
          </p:cNvPr>
          <p:cNvSpPr txBox="1"/>
          <p:nvPr/>
        </p:nvSpPr>
        <p:spPr>
          <a:xfrm>
            <a:off x="8763000" y="5850235"/>
            <a:ext cx="1986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Vastaajan käsi</a:t>
            </a:r>
            <a:endParaRPr lang="fi-FI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textruta 9">
            <a:extLst>
              <a:ext uri="{FF2B5EF4-FFF2-40B4-BE49-F238E27FC236}">
                <a16:creationId xmlns:a16="http://schemas.microsoft.com/office/drawing/2014/main" id="{E1688B32-7081-4EFC-A7CA-FDD5B9B109EE}"/>
              </a:ext>
            </a:extLst>
          </p:cNvPr>
          <p:cNvSpPr txBox="1"/>
          <p:nvPr/>
        </p:nvSpPr>
        <p:spPr>
          <a:xfrm>
            <a:off x="838200" y="3401129"/>
            <a:ext cx="503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9+ arvopisteellä ja vähintään 4 kortin ylävärillä, voimme tehdä </a:t>
            </a:r>
          </a:p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ylävärikyselyn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400" dirty="0">
                <a:solidFill>
                  <a:srgbClr val="000000"/>
                </a:solidFill>
                <a:latin typeface="GillSans Bridge" panose="020B0500000000000000" pitchFamily="34" charset="0"/>
              </a:rPr>
              <a:t>2♣.</a:t>
            </a:r>
          </a:p>
        </p:txBody>
      </p:sp>
    </p:spTree>
    <p:extLst>
      <p:ext uri="{BB962C8B-B14F-4D97-AF65-F5344CB8AC3E}">
        <p14:creationId xmlns:p14="http://schemas.microsoft.com/office/powerpoint/2010/main" val="28475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E7349A-9A54-42DD-A297-6265E9454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ylävärikyselystä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941111-E1A4-41AC-8E5E-2A87F627E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E170D6C-71F3-498F-8D6F-14EB51E31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36E3DFA-D3BC-4406-A84F-2031BBB0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67</a:t>
            </a:fld>
            <a:endParaRPr lang="fi-FI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F9DFB0D-75B7-4158-8AC0-20941A36C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668" y="2745168"/>
            <a:ext cx="156941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A732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AQ84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65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7366DA3A-DE56-4860-A44F-0F828307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753" y="2745168"/>
            <a:ext cx="148876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AJ42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AK65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Q43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Q4</a:t>
            </a:r>
          </a:p>
        </p:txBody>
      </p:sp>
      <p:sp>
        <p:nvSpPr>
          <p:cNvPr id="8" name="textruta 49">
            <a:extLst>
              <a:ext uri="{FF2B5EF4-FFF2-40B4-BE49-F238E27FC236}">
                <a16:creationId xmlns:a16="http://schemas.microsoft.com/office/drawing/2014/main" id="{EA6324F1-F759-481C-8F9D-18A0A96D4214}"/>
              </a:ext>
            </a:extLst>
          </p:cNvPr>
          <p:cNvSpPr txBox="1"/>
          <p:nvPr/>
        </p:nvSpPr>
        <p:spPr>
          <a:xfrm>
            <a:off x="998299" y="5169436"/>
            <a:ext cx="1535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 tai 5 kortin</a:t>
            </a:r>
          </a:p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hertta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0820F10B-B030-48DA-B7DC-2814C02FF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598" y="2745168"/>
            <a:ext cx="1722480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KQ2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95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AJ1092</a:t>
            </a:r>
          </a:p>
        </p:txBody>
      </p:sp>
      <p:sp>
        <p:nvSpPr>
          <p:cNvPr id="10" name="textruta 74">
            <a:extLst>
              <a:ext uri="{FF2B5EF4-FFF2-40B4-BE49-F238E27FC236}">
                <a16:creationId xmlns:a16="http://schemas.microsoft.com/office/drawing/2014/main" id="{E39B14B1-0040-4AC7-A22B-17CC966742CB}"/>
              </a:ext>
            </a:extLst>
          </p:cNvPr>
          <p:cNvSpPr txBox="1"/>
          <p:nvPr/>
        </p:nvSpPr>
        <p:spPr>
          <a:xfrm>
            <a:off x="7469806" y="5205692"/>
            <a:ext cx="1866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 kortin hertta ja 4 kortin pata (molemmat ylävärit).</a:t>
            </a: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BA096692-313E-49B9-8696-666109E15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206" y="2745168"/>
            <a:ext cx="1840807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AKJ109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Q76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QJ7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K5</a:t>
            </a:r>
          </a:p>
        </p:txBody>
      </p:sp>
      <p:sp>
        <p:nvSpPr>
          <p:cNvPr id="12" name="textruta 89">
            <a:extLst>
              <a:ext uri="{FF2B5EF4-FFF2-40B4-BE49-F238E27FC236}">
                <a16:creationId xmlns:a16="http://schemas.microsoft.com/office/drawing/2014/main" id="{DF611068-FA63-443F-AFB0-657DF7420093}"/>
              </a:ext>
            </a:extLst>
          </p:cNvPr>
          <p:cNvSpPr txBox="1"/>
          <p:nvPr/>
        </p:nvSpPr>
        <p:spPr>
          <a:xfrm>
            <a:off x="3026538" y="5214897"/>
            <a:ext cx="172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Ei 4 kortin yläväriä</a:t>
            </a:r>
          </a:p>
        </p:txBody>
      </p:sp>
      <p:sp>
        <p:nvSpPr>
          <p:cNvPr id="13" name="textruta 90">
            <a:extLst>
              <a:ext uri="{FF2B5EF4-FFF2-40B4-BE49-F238E27FC236}">
                <a16:creationId xmlns:a16="http://schemas.microsoft.com/office/drawing/2014/main" id="{B381BA7B-FD6B-4235-9626-392E40B137EA}"/>
              </a:ext>
            </a:extLst>
          </p:cNvPr>
          <p:cNvSpPr txBox="1"/>
          <p:nvPr/>
        </p:nvSpPr>
        <p:spPr>
          <a:xfrm>
            <a:off x="4964636" y="5221075"/>
            <a:ext cx="2058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 tai 5 kortin pata</a:t>
            </a:r>
            <a:endParaRPr lang="fi-FI" sz="2000" b="1" dirty="0">
              <a:latin typeface="GillSans Bridge" panose="020B0500000000000000" pitchFamily="34" charset="0"/>
            </a:endParaRPr>
          </a:p>
        </p:txBody>
      </p:sp>
      <p:sp>
        <p:nvSpPr>
          <p:cNvPr id="14" name="textruta 47">
            <a:extLst>
              <a:ext uri="{FF2B5EF4-FFF2-40B4-BE49-F238E27FC236}">
                <a16:creationId xmlns:a16="http://schemas.microsoft.com/office/drawing/2014/main" id="{C7B934B6-733D-4213-AFE2-4A5C11FF2D7C}"/>
              </a:ext>
            </a:extLst>
          </p:cNvPr>
          <p:cNvSpPr txBox="1"/>
          <p:nvPr/>
        </p:nvSpPr>
        <p:spPr>
          <a:xfrm>
            <a:off x="1846053" y="1716839"/>
            <a:ext cx="1891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Avaat </a:t>
            </a:r>
            <a:r>
              <a:rPr lang="fi-FI" sz="2400" b="1" dirty="0">
                <a:latin typeface="GillSans Bridge" panose="020B0500000000000000" pitchFamily="34" charset="0"/>
              </a:rPr>
              <a:t>INT</a:t>
            </a:r>
          </a:p>
        </p:txBody>
      </p:sp>
      <p:sp>
        <p:nvSpPr>
          <p:cNvPr id="15" name="textruta 77">
            <a:extLst>
              <a:ext uri="{FF2B5EF4-FFF2-40B4-BE49-F238E27FC236}">
                <a16:creationId xmlns:a16="http://schemas.microsoft.com/office/drawing/2014/main" id="{BC38AB61-3F19-49F0-BE6A-733C7BDD4A32}"/>
              </a:ext>
            </a:extLst>
          </p:cNvPr>
          <p:cNvSpPr txBox="1"/>
          <p:nvPr/>
        </p:nvSpPr>
        <p:spPr>
          <a:xfrm>
            <a:off x="3696527" y="2178504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sinä tarjoat?</a:t>
            </a:r>
          </a:p>
        </p:txBody>
      </p:sp>
      <p:sp>
        <p:nvSpPr>
          <p:cNvPr id="16" name="textruta 76">
            <a:extLst>
              <a:ext uri="{FF2B5EF4-FFF2-40B4-BE49-F238E27FC236}">
                <a16:creationId xmlns:a16="http://schemas.microsoft.com/office/drawing/2014/main" id="{4E7A4555-5E36-4F84-A6C1-97AB0B9134FB}"/>
              </a:ext>
            </a:extLst>
          </p:cNvPr>
          <p:cNvSpPr txBox="1"/>
          <p:nvPr/>
        </p:nvSpPr>
        <p:spPr>
          <a:xfrm>
            <a:off x="5655056" y="1694890"/>
            <a:ext cx="3166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Partnerisi tarjoaa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2♣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64558EFC-E00A-472D-8BC7-C53DA494628B}"/>
              </a:ext>
            </a:extLst>
          </p:cNvPr>
          <p:cNvSpPr/>
          <p:nvPr/>
        </p:nvSpPr>
        <p:spPr>
          <a:xfrm>
            <a:off x="1238669" y="4542000"/>
            <a:ext cx="1054360" cy="582385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 algn="ctr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0A70F802-3328-4EEE-B1A6-BB6DFAB3196B}"/>
              </a:ext>
            </a:extLst>
          </p:cNvPr>
          <p:cNvSpPr/>
          <p:nvPr/>
        </p:nvSpPr>
        <p:spPr>
          <a:xfrm>
            <a:off x="5487206" y="4542000"/>
            <a:ext cx="1054360" cy="582385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9" name="Rektangel med rundade hörn 46">
            <a:extLst>
              <a:ext uri="{FF2B5EF4-FFF2-40B4-BE49-F238E27FC236}">
                <a16:creationId xmlns:a16="http://schemas.microsoft.com/office/drawing/2014/main" id="{9A5FD9FD-8901-496F-888A-EEB3DC8419A3}"/>
              </a:ext>
            </a:extLst>
          </p:cNvPr>
          <p:cNvSpPr/>
          <p:nvPr/>
        </p:nvSpPr>
        <p:spPr>
          <a:xfrm>
            <a:off x="3360598" y="4542000"/>
            <a:ext cx="1054360" cy="582385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  <p:sp>
        <p:nvSpPr>
          <p:cNvPr id="20" name="Rektangel med rundade hörn 44">
            <a:extLst>
              <a:ext uri="{FF2B5EF4-FFF2-40B4-BE49-F238E27FC236}">
                <a16:creationId xmlns:a16="http://schemas.microsoft.com/office/drawing/2014/main" id="{640D72B7-8E4D-4E1A-8ECB-FF584F03A028}"/>
              </a:ext>
            </a:extLst>
          </p:cNvPr>
          <p:cNvSpPr/>
          <p:nvPr/>
        </p:nvSpPr>
        <p:spPr>
          <a:xfrm>
            <a:off x="7878753" y="4514006"/>
            <a:ext cx="1048321" cy="589523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8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  <a:endParaRPr lang="fi-FI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7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30D912-DBA5-427D-9281-E52D46AE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ylävärikyselyistä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7EC6A7-EC29-493C-A153-E96093AF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A3F241-877A-4E2C-82A6-072D57DF7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68</a:t>
            </a:fld>
            <a:endParaRPr lang="fi-FI"/>
          </a:p>
        </p:txBody>
      </p:sp>
      <p:sp>
        <p:nvSpPr>
          <p:cNvPr id="32" name="Rectangle 34">
            <a:extLst>
              <a:ext uri="{FF2B5EF4-FFF2-40B4-BE49-F238E27FC236}">
                <a16:creationId xmlns:a16="http://schemas.microsoft.com/office/drawing/2014/main" id="{4356B991-848E-4B38-8788-0422183B2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728" y="1912075"/>
            <a:ext cx="1189428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AQ9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QJ63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A962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Q4</a:t>
            </a:r>
          </a:p>
        </p:txBody>
      </p:sp>
      <p:sp>
        <p:nvSpPr>
          <p:cNvPr id="33" name="Rectangle 34">
            <a:extLst>
              <a:ext uri="{FF2B5EF4-FFF2-40B4-BE49-F238E27FC236}">
                <a16:creationId xmlns:a16="http://schemas.microsoft.com/office/drawing/2014/main" id="{5C4504A1-4A45-460E-A5C7-C874F80C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652" y="1912075"/>
            <a:ext cx="137858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KJ87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K1074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832</a:t>
            </a:r>
          </a:p>
        </p:txBody>
      </p:sp>
      <p:sp>
        <p:nvSpPr>
          <p:cNvPr id="34" name="textruta 19">
            <a:extLst>
              <a:ext uri="{FF2B5EF4-FFF2-40B4-BE49-F238E27FC236}">
                <a16:creationId xmlns:a16="http://schemas.microsoft.com/office/drawing/2014/main" id="{B1B40A8F-82F7-47D9-83E6-5ECEA56C5AD4}"/>
              </a:ext>
            </a:extLst>
          </p:cNvPr>
          <p:cNvSpPr txBox="1"/>
          <p:nvPr/>
        </p:nvSpPr>
        <p:spPr>
          <a:xfrm>
            <a:off x="993648" y="1439319"/>
            <a:ext cx="97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</a:t>
            </a:r>
          </a:p>
        </p:txBody>
      </p:sp>
      <p:sp>
        <p:nvSpPr>
          <p:cNvPr id="35" name="textruta 20">
            <a:extLst>
              <a:ext uri="{FF2B5EF4-FFF2-40B4-BE49-F238E27FC236}">
                <a16:creationId xmlns:a16="http://schemas.microsoft.com/office/drawing/2014/main" id="{FBFEC20D-8B5D-4C45-8FA8-4765D472AFDE}"/>
              </a:ext>
            </a:extLst>
          </p:cNvPr>
          <p:cNvSpPr txBox="1"/>
          <p:nvPr/>
        </p:nvSpPr>
        <p:spPr>
          <a:xfrm>
            <a:off x="6713654" y="1439319"/>
            <a:ext cx="1331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Vastaaja</a:t>
            </a:r>
          </a:p>
        </p:txBody>
      </p:sp>
      <p:sp>
        <p:nvSpPr>
          <p:cNvPr id="37" name="Rectangle 34">
            <a:extLst>
              <a:ext uri="{FF2B5EF4-FFF2-40B4-BE49-F238E27FC236}">
                <a16:creationId xmlns:a16="http://schemas.microsoft.com/office/drawing/2014/main" id="{DD3E1684-0D90-43AB-8ED2-61878E611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918" y="4102481"/>
            <a:ext cx="119712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AQ9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QJ6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A962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Q54</a:t>
            </a:r>
          </a:p>
        </p:txBody>
      </p:sp>
      <p:sp>
        <p:nvSpPr>
          <p:cNvPr id="38" name="Rectangle 34">
            <a:extLst>
              <a:ext uri="{FF2B5EF4-FFF2-40B4-BE49-F238E27FC236}">
                <a16:creationId xmlns:a16="http://schemas.microsoft.com/office/drawing/2014/main" id="{FA0D6E7C-65C4-4F5D-A0D4-2D004E3A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586" y="4095857"/>
            <a:ext cx="137858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KJ87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K1074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K5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832</a:t>
            </a:r>
          </a:p>
        </p:txBody>
      </p:sp>
      <p:cxnSp>
        <p:nvCxnSpPr>
          <p:cNvPr id="40" name="Rak koppling 2">
            <a:extLst>
              <a:ext uri="{FF2B5EF4-FFF2-40B4-BE49-F238E27FC236}">
                <a16:creationId xmlns:a16="http://schemas.microsoft.com/office/drawing/2014/main" id="{724D2C92-FCC8-4D3D-B436-DB42752296C2}"/>
              </a:ext>
            </a:extLst>
          </p:cNvPr>
          <p:cNvCxnSpPr>
            <a:cxnSpLocks/>
          </p:cNvCxnSpPr>
          <p:nvPr/>
        </p:nvCxnSpPr>
        <p:spPr>
          <a:xfrm>
            <a:off x="1133856" y="3993621"/>
            <a:ext cx="7675390" cy="50688"/>
          </a:xfrm>
          <a:prstGeom prst="line">
            <a:avLst/>
          </a:prstGeom>
          <a:ln w="28575">
            <a:solidFill>
              <a:srgbClr val="58585A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ktangel med rundade hörn 46">
            <a:extLst>
              <a:ext uri="{FF2B5EF4-FFF2-40B4-BE49-F238E27FC236}">
                <a16:creationId xmlns:a16="http://schemas.microsoft.com/office/drawing/2014/main" id="{2E5108F6-087D-477E-B2E8-76CFDE700A55}"/>
              </a:ext>
            </a:extLst>
          </p:cNvPr>
          <p:cNvSpPr/>
          <p:nvPr/>
        </p:nvSpPr>
        <p:spPr>
          <a:xfrm>
            <a:off x="4875285" y="2005247"/>
            <a:ext cx="856067" cy="467148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42" name="Rektangel med rundade hörn 46">
            <a:extLst>
              <a:ext uri="{FF2B5EF4-FFF2-40B4-BE49-F238E27FC236}">
                <a16:creationId xmlns:a16="http://schemas.microsoft.com/office/drawing/2014/main" id="{12F09DBF-6831-4834-8B19-7E6C569B52D5}"/>
              </a:ext>
            </a:extLst>
          </p:cNvPr>
          <p:cNvSpPr/>
          <p:nvPr/>
        </p:nvSpPr>
        <p:spPr>
          <a:xfrm>
            <a:off x="3808787" y="2585321"/>
            <a:ext cx="856068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44" name="Platshållare för innehåll 2">
            <a:extLst>
              <a:ext uri="{FF2B5EF4-FFF2-40B4-BE49-F238E27FC236}">
                <a16:creationId xmlns:a16="http://schemas.microsoft.com/office/drawing/2014/main" id="{03DABBBE-F73F-48B7-9628-0F1ACE80C141}"/>
              </a:ext>
            </a:extLst>
          </p:cNvPr>
          <p:cNvSpPr txBox="1">
            <a:spLocks/>
          </p:cNvSpPr>
          <p:nvPr/>
        </p:nvSpPr>
        <p:spPr>
          <a:xfrm>
            <a:off x="3808510" y="3173123"/>
            <a:ext cx="770571" cy="462508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5" name="Rektangel med rundade hörn 46">
            <a:extLst>
              <a:ext uri="{FF2B5EF4-FFF2-40B4-BE49-F238E27FC236}">
                <a16:creationId xmlns:a16="http://schemas.microsoft.com/office/drawing/2014/main" id="{9C7D3390-9C1E-4931-BC83-9216283D0FB0}"/>
              </a:ext>
            </a:extLst>
          </p:cNvPr>
          <p:cNvSpPr/>
          <p:nvPr/>
        </p:nvSpPr>
        <p:spPr>
          <a:xfrm>
            <a:off x="4847141" y="4166425"/>
            <a:ext cx="862175" cy="46714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 ♣</a:t>
            </a:r>
            <a:endParaRPr lang="fi-FI" sz="3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48" name="Platshållare för innehåll 2">
            <a:extLst>
              <a:ext uri="{FF2B5EF4-FFF2-40B4-BE49-F238E27FC236}">
                <a16:creationId xmlns:a16="http://schemas.microsoft.com/office/drawing/2014/main" id="{302A5DF1-F3E7-45FE-A91B-46D8891697B6}"/>
              </a:ext>
            </a:extLst>
          </p:cNvPr>
          <p:cNvSpPr txBox="1">
            <a:spLocks/>
          </p:cNvSpPr>
          <p:nvPr/>
        </p:nvSpPr>
        <p:spPr>
          <a:xfrm>
            <a:off x="3808510" y="5306343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50" name="Rektangel med rundade hörn 46">
            <a:extLst>
              <a:ext uri="{FF2B5EF4-FFF2-40B4-BE49-F238E27FC236}">
                <a16:creationId xmlns:a16="http://schemas.microsoft.com/office/drawing/2014/main" id="{447CE51C-B6B1-4B64-9F18-6757A2C62868}"/>
              </a:ext>
            </a:extLst>
          </p:cNvPr>
          <p:cNvSpPr/>
          <p:nvPr/>
        </p:nvSpPr>
        <p:spPr>
          <a:xfrm>
            <a:off x="3666226" y="1993481"/>
            <a:ext cx="1010277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1NT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6" name="Rektangel med rundade hörn 46">
            <a:extLst>
              <a:ext uri="{FF2B5EF4-FFF2-40B4-BE49-F238E27FC236}">
                <a16:creationId xmlns:a16="http://schemas.microsoft.com/office/drawing/2014/main" id="{124CC673-CCBC-43FA-80DB-C508E4AD32C2}"/>
              </a:ext>
            </a:extLst>
          </p:cNvPr>
          <p:cNvSpPr/>
          <p:nvPr/>
        </p:nvSpPr>
        <p:spPr>
          <a:xfrm>
            <a:off x="4847140" y="4733407"/>
            <a:ext cx="1044701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3NT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5" name="Rektangel med rundade hörn 46">
            <a:extLst>
              <a:ext uri="{FF2B5EF4-FFF2-40B4-BE49-F238E27FC236}">
                <a16:creationId xmlns:a16="http://schemas.microsoft.com/office/drawing/2014/main" id="{1C12BFB7-99A0-4952-AB5E-F497A73C3068}"/>
              </a:ext>
            </a:extLst>
          </p:cNvPr>
          <p:cNvSpPr/>
          <p:nvPr/>
        </p:nvSpPr>
        <p:spPr>
          <a:xfrm>
            <a:off x="4875285" y="2597317"/>
            <a:ext cx="856068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4 ♥</a:t>
            </a:r>
          </a:p>
        </p:txBody>
      </p:sp>
      <p:sp>
        <p:nvSpPr>
          <p:cNvPr id="28" name="Rektangel med rundade hörn 46">
            <a:extLst>
              <a:ext uri="{FF2B5EF4-FFF2-40B4-BE49-F238E27FC236}">
                <a16:creationId xmlns:a16="http://schemas.microsoft.com/office/drawing/2014/main" id="{4A0550CE-43F0-48FB-99A9-C345C623DC72}"/>
              </a:ext>
            </a:extLst>
          </p:cNvPr>
          <p:cNvSpPr/>
          <p:nvPr/>
        </p:nvSpPr>
        <p:spPr>
          <a:xfrm>
            <a:off x="3666226" y="4141343"/>
            <a:ext cx="983696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1NT</a:t>
            </a:r>
            <a:endParaRPr lang="fi-FI" sz="3400" b="1" dirty="0">
              <a:solidFill>
                <a:schemeClr val="tx1"/>
              </a:solidFill>
              <a:latin typeface="GillSans Bridge" panose="020B0500000000000000" pitchFamily="34" charset="0"/>
            </a:endParaRPr>
          </a:p>
        </p:txBody>
      </p:sp>
      <p:sp>
        <p:nvSpPr>
          <p:cNvPr id="29" name="Rektangel med rundade hörn 46">
            <a:extLst>
              <a:ext uri="{FF2B5EF4-FFF2-40B4-BE49-F238E27FC236}">
                <a16:creationId xmlns:a16="http://schemas.microsoft.com/office/drawing/2014/main" id="{ED295FE2-DBD9-44B5-A983-C6A9F3828B15}"/>
              </a:ext>
            </a:extLst>
          </p:cNvPr>
          <p:cNvSpPr/>
          <p:nvPr/>
        </p:nvSpPr>
        <p:spPr>
          <a:xfrm>
            <a:off x="3793854" y="4733180"/>
            <a:ext cx="856068" cy="46714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 algn="ctr"/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 ♦</a:t>
            </a:r>
          </a:p>
        </p:txBody>
      </p:sp>
    </p:spTree>
    <p:extLst>
      <p:ext uri="{BB962C8B-B14F-4D97-AF65-F5344CB8AC3E}">
        <p14:creationId xmlns:p14="http://schemas.microsoft.com/office/powerpoint/2010/main" val="14236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7" grpId="0"/>
      <p:bldP spid="38" grpId="0"/>
      <p:bldP spid="41" grpId="0" animBg="1"/>
      <p:bldP spid="42" grpId="0" animBg="1"/>
      <p:bldP spid="44" grpId="0" animBg="1"/>
      <p:bldP spid="45" grpId="0" animBg="1"/>
      <p:bldP spid="48" grpId="0" animBg="1"/>
      <p:bldP spid="50" grpId="0" animBg="1"/>
      <p:bldP spid="26" grpId="0" animBg="1"/>
      <p:bldP spid="25" grpId="0" animBg="1"/>
      <p:bldP spid="28" grpId="0" animBg="1"/>
      <p:bldP spid="2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C37D16-9AF9-4193-9D57-D79E2C806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Tarjoukset vahvan tasaisen avauskäden jälkeen</a:t>
            </a:r>
          </a:p>
        </p:txBody>
      </p:sp>
      <p:pic>
        <p:nvPicPr>
          <p:cNvPr id="8" name="Sisällön paikkamerkki 7" descr="Kuva, joka sisältää kohteen teksti, kuningatar&#10;&#10;Kuvaus luotu automaattisesti">
            <a:extLst>
              <a:ext uri="{FF2B5EF4-FFF2-40B4-BE49-F238E27FC236}">
                <a16:creationId xmlns:a16="http://schemas.microsoft.com/office/drawing/2014/main" id="{AD61DB1F-D228-4912-B3F9-947152F212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34" y="2148423"/>
            <a:ext cx="3991532" cy="3705742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834E9B2-4C89-40E1-892B-CB79F6E0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F54567-B406-4C07-92AD-A7BF4A97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BC14F0-DBFB-4CD2-9DB7-D4EB0B7FB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69</a:t>
            </a:fld>
            <a:endParaRPr lang="fi-FI"/>
          </a:p>
        </p:txBody>
      </p:sp>
      <p:sp>
        <p:nvSpPr>
          <p:cNvPr id="9" name="textruta 47">
            <a:extLst>
              <a:ext uri="{FF2B5EF4-FFF2-40B4-BE49-F238E27FC236}">
                <a16:creationId xmlns:a16="http://schemas.microsoft.com/office/drawing/2014/main" id="{15E46462-3D06-4621-8ADC-D05CEFDF45C8}"/>
              </a:ext>
            </a:extLst>
          </p:cNvPr>
          <p:cNvSpPr txBox="1"/>
          <p:nvPr/>
        </p:nvSpPr>
        <p:spPr>
          <a:xfrm>
            <a:off x="5647525" y="3014799"/>
            <a:ext cx="4530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tarjoat seuraavilla käsillä?</a:t>
            </a:r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C538F798-0136-461C-97CC-49AAD68F0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525" y="3508922"/>
            <a:ext cx="1327286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97643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Q102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832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63</a:t>
            </a: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3013C673-17C8-49D5-93D9-7B75B5D6E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6603" y="3508922"/>
            <a:ext cx="129971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AJ543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765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AJ65</a:t>
            </a:r>
          </a:p>
        </p:txBody>
      </p:sp>
      <p:sp>
        <p:nvSpPr>
          <p:cNvPr id="12" name="textruta 49">
            <a:extLst>
              <a:ext uri="{FF2B5EF4-FFF2-40B4-BE49-F238E27FC236}">
                <a16:creationId xmlns:a16="http://schemas.microsoft.com/office/drawing/2014/main" id="{074B3F68-2462-462D-A06C-A2F95304F52A}"/>
              </a:ext>
            </a:extLst>
          </p:cNvPr>
          <p:cNvSpPr txBox="1"/>
          <p:nvPr/>
        </p:nvSpPr>
        <p:spPr>
          <a:xfrm>
            <a:off x="6096000" y="5982774"/>
            <a:ext cx="1832553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Lopputarjous</a:t>
            </a:r>
          </a:p>
        </p:txBody>
      </p:sp>
      <p:sp>
        <p:nvSpPr>
          <p:cNvPr id="13" name="Rectangle 34">
            <a:extLst>
              <a:ext uri="{FF2B5EF4-FFF2-40B4-BE49-F238E27FC236}">
                <a16:creationId xmlns:a16="http://schemas.microsoft.com/office/drawing/2014/main" id="{04E16A2E-1A8B-4A42-8C66-F9542FF48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2484" y="3508922"/>
            <a:ext cx="129971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AJ543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7652</a:t>
            </a:r>
          </a:p>
          <a:p>
            <a:r>
              <a:rPr lang="fi-FI" altLang="sv-SE" sz="2400" i="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Q76</a:t>
            </a:r>
          </a:p>
        </p:txBody>
      </p:sp>
      <p:sp>
        <p:nvSpPr>
          <p:cNvPr id="14" name="textruta 70">
            <a:extLst>
              <a:ext uri="{FF2B5EF4-FFF2-40B4-BE49-F238E27FC236}">
                <a16:creationId xmlns:a16="http://schemas.microsoft.com/office/drawing/2014/main" id="{2EC20937-D942-4709-9A2B-D97F60CB15AC}"/>
              </a:ext>
            </a:extLst>
          </p:cNvPr>
          <p:cNvSpPr txBox="1"/>
          <p:nvPr/>
        </p:nvSpPr>
        <p:spPr>
          <a:xfrm>
            <a:off x="7954194" y="5982774"/>
            <a:ext cx="1771832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Ylävärikysely</a:t>
            </a:r>
          </a:p>
        </p:txBody>
      </p:sp>
      <p:sp>
        <p:nvSpPr>
          <p:cNvPr id="15" name="textruta 74">
            <a:extLst>
              <a:ext uri="{FF2B5EF4-FFF2-40B4-BE49-F238E27FC236}">
                <a16:creationId xmlns:a16="http://schemas.microsoft.com/office/drawing/2014/main" id="{3ADC55AE-7458-4DE8-80A0-ACD61BE3F66C}"/>
              </a:ext>
            </a:extLst>
          </p:cNvPr>
          <p:cNvSpPr txBox="1"/>
          <p:nvPr/>
        </p:nvSpPr>
        <p:spPr>
          <a:xfrm>
            <a:off x="9751667" y="5982774"/>
            <a:ext cx="1750544" cy="4026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Siirto pataan</a:t>
            </a: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7260B049-295B-4ADC-9F49-63C754EB67F0}"/>
              </a:ext>
            </a:extLst>
          </p:cNvPr>
          <p:cNvSpPr/>
          <p:nvPr/>
        </p:nvSpPr>
        <p:spPr>
          <a:xfrm>
            <a:off x="6311099" y="5227214"/>
            <a:ext cx="1160212" cy="58238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28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F7FAB968-81A8-48C6-8C14-AF22872C7A77}"/>
              </a:ext>
            </a:extLst>
          </p:cNvPr>
          <p:cNvSpPr/>
          <p:nvPr/>
        </p:nvSpPr>
        <p:spPr>
          <a:xfrm>
            <a:off x="8262484" y="5208856"/>
            <a:ext cx="1007786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28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♣</a:t>
            </a: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47F3DA25-31AE-4920-8B6F-8971AFDBE059}"/>
              </a:ext>
            </a:extLst>
          </p:cNvPr>
          <p:cNvSpPr/>
          <p:nvPr/>
        </p:nvSpPr>
        <p:spPr>
          <a:xfrm>
            <a:off x="10156603" y="5215078"/>
            <a:ext cx="1007786" cy="582385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fi-FI" sz="28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19" name="textruta 8">
            <a:extLst>
              <a:ext uri="{FF2B5EF4-FFF2-40B4-BE49-F238E27FC236}">
                <a16:creationId xmlns:a16="http://schemas.microsoft.com/office/drawing/2014/main" id="{AD64108F-E4B6-45A2-945D-D4D2690384F9}"/>
              </a:ext>
            </a:extLst>
          </p:cNvPr>
          <p:cNvSpPr txBox="1"/>
          <p:nvPr/>
        </p:nvSpPr>
        <p:spPr>
          <a:xfrm>
            <a:off x="258000" y="5243892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Tasainen jakauma 22-24 </a:t>
            </a:r>
            <a:r>
              <a:rPr lang="fi-FI" sz="2400" b="1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20" name="textruta 9">
            <a:extLst>
              <a:ext uri="{FF2B5EF4-FFF2-40B4-BE49-F238E27FC236}">
                <a16:creationId xmlns:a16="http://schemas.microsoft.com/office/drawing/2014/main" id="{9F94F8DD-B0FE-424F-9262-A774ADB7CC9E}"/>
              </a:ext>
            </a:extLst>
          </p:cNvPr>
          <p:cNvSpPr txBox="1"/>
          <p:nvPr/>
        </p:nvSpPr>
        <p:spPr>
          <a:xfrm>
            <a:off x="4931228" y="1817093"/>
            <a:ext cx="59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Parisi on avannut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2♣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Sinä tarjoat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2♦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.  </a:t>
            </a:r>
          </a:p>
          <a:p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Parisi tarjoaa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2NT</a:t>
            </a:r>
          </a:p>
        </p:txBody>
      </p:sp>
    </p:spTree>
    <p:extLst>
      <p:ext uri="{BB962C8B-B14F-4D97-AF65-F5344CB8AC3E}">
        <p14:creationId xmlns:p14="http://schemas.microsoft.com/office/powerpoint/2010/main" val="20394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764CE3-0FE3-438C-97BA-BFD788B2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vastaajan tarjouksista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85E0FDF-53C6-48A5-8DA9-67B84458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E668216-E0CF-413F-8726-CC202AE5E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Suomen Bridgeliitto ry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00E1E2D-02BB-4C4B-9FF8-3707795F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</a:t>
            </a:fld>
            <a:endParaRPr lang="fi-FI" dirty="0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F719C58-8596-4755-8B74-5A921EAA9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202" y="2517889"/>
            <a:ext cx="1261351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AK42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A732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Q4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653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58738420-B6D4-40DD-9D02-7C2E4D1C4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6090" y="2517889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AJ42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Q6543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3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1042</a:t>
            </a:r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DFDE6239-22ED-4259-B84B-4FD5C1E31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430" y="2517889"/>
            <a:ext cx="1637162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873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Q82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95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Q10962</a:t>
            </a:r>
          </a:p>
        </p:txBody>
      </p:sp>
      <p:sp>
        <p:nvSpPr>
          <p:cNvPr id="9" name="textruta 83">
            <a:extLst>
              <a:ext uri="{FF2B5EF4-FFF2-40B4-BE49-F238E27FC236}">
                <a16:creationId xmlns:a16="http://schemas.microsoft.com/office/drawing/2014/main" id="{9FB19C5D-F05A-4594-86EA-49012BBFE66B}"/>
              </a:ext>
            </a:extLst>
          </p:cNvPr>
          <p:cNvSpPr txBox="1"/>
          <p:nvPr/>
        </p:nvSpPr>
        <p:spPr>
          <a:xfrm>
            <a:off x="3870008" y="1873325"/>
            <a:ext cx="2297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Mitä sinä tarjoat?</a:t>
            </a:r>
          </a:p>
        </p:txBody>
      </p:sp>
      <p:grpSp>
        <p:nvGrpSpPr>
          <p:cNvPr id="10" name="Grupp 84">
            <a:extLst>
              <a:ext uri="{FF2B5EF4-FFF2-40B4-BE49-F238E27FC236}">
                <a16:creationId xmlns:a16="http://schemas.microsoft.com/office/drawing/2014/main" id="{D2F96C12-25F8-4E95-93D9-8201143B8E7C}"/>
              </a:ext>
            </a:extLst>
          </p:cNvPr>
          <p:cNvGrpSpPr/>
          <p:nvPr/>
        </p:nvGrpSpPr>
        <p:grpSpPr>
          <a:xfrm>
            <a:off x="3818063" y="1413892"/>
            <a:ext cx="2901915" cy="461665"/>
            <a:chOff x="1557650" y="1265852"/>
            <a:chExt cx="3135154" cy="461665"/>
          </a:xfrm>
        </p:grpSpPr>
        <p:sp>
          <p:nvSpPr>
            <p:cNvPr id="11" name="textruta 85">
              <a:extLst>
                <a:ext uri="{FF2B5EF4-FFF2-40B4-BE49-F238E27FC236}">
                  <a16:creationId xmlns:a16="http://schemas.microsoft.com/office/drawing/2014/main" id="{7F1F270D-4CF7-45BB-8B09-09CD6FEB8BD9}"/>
                </a:ext>
              </a:extLst>
            </p:cNvPr>
            <p:cNvSpPr txBox="1"/>
            <p:nvPr/>
          </p:nvSpPr>
          <p:spPr>
            <a:xfrm>
              <a:off x="1557650" y="1265852"/>
              <a:ext cx="1941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Partneri avaa</a:t>
              </a:r>
            </a:p>
          </p:txBody>
        </p:sp>
        <p:sp>
          <p:nvSpPr>
            <p:cNvPr id="12" name="Rektangel med rundade hörn 46">
              <a:extLst>
                <a:ext uri="{FF2B5EF4-FFF2-40B4-BE49-F238E27FC236}">
                  <a16:creationId xmlns:a16="http://schemas.microsoft.com/office/drawing/2014/main" id="{16894E81-04CA-4379-B18A-3662D2D6A9E1}"/>
                </a:ext>
              </a:extLst>
            </p:cNvPr>
            <p:cNvSpPr/>
            <p:nvPr/>
          </p:nvSpPr>
          <p:spPr>
            <a:xfrm>
              <a:off x="3807425" y="1300383"/>
              <a:ext cx="88537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1 ♠</a:t>
              </a:r>
            </a:p>
          </p:txBody>
        </p:sp>
      </p:grpSp>
      <p:sp>
        <p:nvSpPr>
          <p:cNvPr id="13" name="Rektangel med rundade hörn 46">
            <a:extLst>
              <a:ext uri="{FF2B5EF4-FFF2-40B4-BE49-F238E27FC236}">
                <a16:creationId xmlns:a16="http://schemas.microsoft.com/office/drawing/2014/main" id="{46CABCD1-50C7-4A60-B573-445F3A7D5D18}"/>
              </a:ext>
            </a:extLst>
          </p:cNvPr>
          <p:cNvSpPr/>
          <p:nvPr/>
        </p:nvSpPr>
        <p:spPr>
          <a:xfrm>
            <a:off x="8120226" y="4284403"/>
            <a:ext cx="782219" cy="423021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152DC8EE-C87A-4013-B1DD-A71356A0E224}"/>
              </a:ext>
            </a:extLst>
          </p:cNvPr>
          <p:cNvSpPr txBox="1">
            <a:spLocks/>
          </p:cNvSpPr>
          <p:nvPr/>
        </p:nvSpPr>
        <p:spPr>
          <a:xfrm>
            <a:off x="7358491" y="4813631"/>
            <a:ext cx="2305687" cy="702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6-10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410F27C5-ABB7-49A1-BE82-0EE131CA1455}"/>
              </a:ext>
            </a:extLst>
          </p:cNvPr>
          <p:cNvSpPr/>
          <p:nvPr/>
        </p:nvSpPr>
        <p:spPr>
          <a:xfrm>
            <a:off x="5821321" y="4277321"/>
            <a:ext cx="782219" cy="423021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</a:t>
            </a:r>
          </a:p>
        </p:txBody>
      </p:sp>
      <p:sp>
        <p:nvSpPr>
          <p:cNvPr id="16" name="Platshållare för innehåll 4">
            <a:extLst>
              <a:ext uri="{FF2B5EF4-FFF2-40B4-BE49-F238E27FC236}">
                <a16:creationId xmlns:a16="http://schemas.microsoft.com/office/drawing/2014/main" id="{3F35A488-8540-4820-B00C-A198653C02DD}"/>
              </a:ext>
            </a:extLst>
          </p:cNvPr>
          <p:cNvSpPr txBox="1">
            <a:spLocks/>
          </p:cNvSpPr>
          <p:nvPr/>
        </p:nvSpPr>
        <p:spPr>
          <a:xfrm>
            <a:off x="5107565" y="4756401"/>
            <a:ext cx="2343787" cy="7917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11-12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000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000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D9A52428-AC90-4943-B6EC-0ECBCCE0B4B3}"/>
              </a:ext>
            </a:extLst>
          </p:cNvPr>
          <p:cNvSpPr/>
          <p:nvPr/>
        </p:nvSpPr>
        <p:spPr>
          <a:xfrm>
            <a:off x="1479877" y="4277321"/>
            <a:ext cx="784055" cy="423021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18" name="Platshållare för innehåll 4">
            <a:extLst>
              <a:ext uri="{FF2B5EF4-FFF2-40B4-BE49-F238E27FC236}">
                <a16:creationId xmlns:a16="http://schemas.microsoft.com/office/drawing/2014/main" id="{22500598-375A-42B9-8332-95A9CB7A2DAE}"/>
              </a:ext>
            </a:extLst>
          </p:cNvPr>
          <p:cNvSpPr txBox="1">
            <a:spLocks/>
          </p:cNvSpPr>
          <p:nvPr/>
        </p:nvSpPr>
        <p:spPr>
          <a:xfrm>
            <a:off x="838201" y="4746552"/>
            <a:ext cx="2090874" cy="1016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1881188" algn="l"/>
              </a:tabLst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13+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</a:t>
            </a:r>
            <a:r>
              <a:rPr lang="fi-FI" sz="2000" dirty="0">
                <a:solidFill>
                  <a:srgbClr val="D2232B"/>
                </a:solidFill>
                <a:latin typeface="GillSans Bridge" panose="020B0500000000000000" pitchFamily="34" charset="0"/>
              </a:rPr>
              <a:t>Loppusitoumus-ehdotus</a:t>
            </a:r>
          </a:p>
        </p:txBody>
      </p:sp>
      <p:sp>
        <p:nvSpPr>
          <p:cNvPr id="19" name="Platshållare för innehåll 4">
            <a:extLst>
              <a:ext uri="{FF2B5EF4-FFF2-40B4-BE49-F238E27FC236}">
                <a16:creationId xmlns:a16="http://schemas.microsoft.com/office/drawing/2014/main" id="{4CBD70C3-FB38-4E4E-9FBB-B066FA3261A7}"/>
              </a:ext>
            </a:extLst>
          </p:cNvPr>
          <p:cNvSpPr txBox="1">
            <a:spLocks/>
          </p:cNvSpPr>
          <p:nvPr/>
        </p:nvSpPr>
        <p:spPr>
          <a:xfrm>
            <a:off x="3685432" y="4809396"/>
            <a:ext cx="1003158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0-5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B7357088-5EE8-4A86-88A3-BEA804C229B2}"/>
              </a:ext>
            </a:extLst>
          </p:cNvPr>
          <p:cNvSpPr txBox="1">
            <a:spLocks/>
          </p:cNvSpPr>
          <p:nvPr/>
        </p:nvSpPr>
        <p:spPr>
          <a:xfrm>
            <a:off x="3766305" y="4277321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1" name="Platshållare för innehåll 4">
            <a:extLst>
              <a:ext uri="{FF2B5EF4-FFF2-40B4-BE49-F238E27FC236}">
                <a16:creationId xmlns:a16="http://schemas.microsoft.com/office/drawing/2014/main" id="{120A67B8-CA39-4E45-BDCD-1CADDBF8C4F7}"/>
              </a:ext>
            </a:extLst>
          </p:cNvPr>
          <p:cNvSpPr txBox="1">
            <a:spLocks/>
          </p:cNvSpPr>
          <p:nvPr/>
        </p:nvSpPr>
        <p:spPr>
          <a:xfrm>
            <a:off x="759126" y="5844690"/>
            <a:ext cx="4535420" cy="648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Koska avaaja tarjoaa täyspelin</a:t>
            </a: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?</a:t>
            </a:r>
          </a:p>
        </p:txBody>
      </p:sp>
      <p:sp>
        <p:nvSpPr>
          <p:cNvPr id="22" name="Platshållare för innehåll 4">
            <a:extLst>
              <a:ext uri="{FF2B5EF4-FFF2-40B4-BE49-F238E27FC236}">
                <a16:creationId xmlns:a16="http://schemas.microsoft.com/office/drawing/2014/main" id="{F6CB7D6C-A3DC-49AC-A877-8AC8BED00730}"/>
              </a:ext>
            </a:extLst>
          </p:cNvPr>
          <p:cNvSpPr txBox="1">
            <a:spLocks/>
          </p:cNvSpPr>
          <p:nvPr/>
        </p:nvSpPr>
        <p:spPr>
          <a:xfrm>
            <a:off x="5689283" y="5993781"/>
            <a:ext cx="1180349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14+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3" name="Platshållare för innehåll 4">
            <a:extLst>
              <a:ext uri="{FF2B5EF4-FFF2-40B4-BE49-F238E27FC236}">
                <a16:creationId xmlns:a16="http://schemas.microsoft.com/office/drawing/2014/main" id="{699EDF50-3986-4671-A43A-20C37491D9DA}"/>
              </a:ext>
            </a:extLst>
          </p:cNvPr>
          <p:cNvSpPr txBox="1">
            <a:spLocks/>
          </p:cNvSpPr>
          <p:nvPr/>
        </p:nvSpPr>
        <p:spPr>
          <a:xfrm>
            <a:off x="8020691" y="5994902"/>
            <a:ext cx="981286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cxnSp>
        <p:nvCxnSpPr>
          <p:cNvPr id="24" name="Rak 106">
            <a:extLst>
              <a:ext uri="{FF2B5EF4-FFF2-40B4-BE49-F238E27FC236}">
                <a16:creationId xmlns:a16="http://schemas.microsoft.com/office/drawing/2014/main" id="{87A7F959-E19A-48A5-9A0A-26B5C13DD4D4}"/>
              </a:ext>
            </a:extLst>
          </p:cNvPr>
          <p:cNvCxnSpPr>
            <a:cxnSpLocks/>
          </p:cNvCxnSpPr>
          <p:nvPr/>
        </p:nvCxnSpPr>
        <p:spPr>
          <a:xfrm flipV="1">
            <a:off x="950976" y="5794493"/>
            <a:ext cx="8351300" cy="31400"/>
          </a:xfrm>
          <a:prstGeom prst="line">
            <a:avLst/>
          </a:prstGeom>
          <a:ln w="2857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4">
            <a:extLst>
              <a:ext uri="{FF2B5EF4-FFF2-40B4-BE49-F238E27FC236}">
                <a16:creationId xmlns:a16="http://schemas.microsoft.com/office/drawing/2014/main" id="{EF94E6DE-971B-419C-B463-D1EF96CA4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3387" y="2517889"/>
            <a:ext cx="1426673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AKJ9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76</a:t>
            </a:r>
          </a:p>
          <a:p>
            <a:r>
              <a:rPr lang="fi-FI" altLang="sv-SE" sz="2400" i="0" dirty="0">
                <a:solidFill>
                  <a:srgbClr val="D2232B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 Q1075</a:t>
            </a:r>
          </a:p>
          <a:p>
            <a:r>
              <a:rPr lang="fi-FI" altLang="sv-SE" sz="2400" i="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J52</a:t>
            </a:r>
          </a:p>
        </p:txBody>
      </p:sp>
    </p:spTree>
    <p:extLst>
      <p:ext uri="{BB962C8B-B14F-4D97-AF65-F5344CB8AC3E}">
        <p14:creationId xmlns:p14="http://schemas.microsoft.com/office/powerpoint/2010/main" val="17296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/>
      <p:bldP spid="20" grpId="0" animBg="1"/>
      <p:bldP spid="21" grpId="0"/>
      <p:bldP spid="22" grpId="0"/>
      <p:bldP spid="23" grpId="0"/>
      <p:bldP spid="2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588F1E-168F-4029-8059-EED52981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Vastaukset 1NT avaukseen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CA4D78-A13D-41F8-9A8C-B945AC23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4E2C5AF-EAEB-4DFF-98E7-BC123030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3A1CC04-6137-4B24-A6E2-49A186DB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70</a:t>
            </a:fld>
            <a:endParaRPr lang="fi-FI" dirty="0"/>
          </a:p>
        </p:txBody>
      </p:sp>
      <p:sp>
        <p:nvSpPr>
          <p:cNvPr id="86" name="textruta 36">
            <a:extLst>
              <a:ext uri="{FF2B5EF4-FFF2-40B4-BE49-F238E27FC236}">
                <a16:creationId xmlns:a16="http://schemas.microsoft.com/office/drawing/2014/main" id="{98260A7A-DAFA-4A3C-93C9-229479268540}"/>
              </a:ext>
            </a:extLst>
          </p:cNvPr>
          <p:cNvSpPr txBox="1"/>
          <p:nvPr/>
        </p:nvSpPr>
        <p:spPr>
          <a:xfrm>
            <a:off x="716353" y="1312500"/>
            <a:ext cx="5527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4488" algn="l"/>
                <a:tab pos="5291138" algn="l"/>
                <a:tab pos="6186488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vastaus	voima	</a:t>
            </a:r>
          </a:p>
        </p:txBody>
      </p:sp>
      <p:cxnSp>
        <p:nvCxnSpPr>
          <p:cNvPr id="89" name="Rak 15">
            <a:extLst>
              <a:ext uri="{FF2B5EF4-FFF2-40B4-BE49-F238E27FC236}">
                <a16:creationId xmlns:a16="http://schemas.microsoft.com/office/drawing/2014/main" id="{4973D44D-7CB1-49E0-8B66-DB41A0C40591}"/>
              </a:ext>
            </a:extLst>
          </p:cNvPr>
          <p:cNvCxnSpPr/>
          <p:nvPr/>
        </p:nvCxnSpPr>
        <p:spPr>
          <a:xfrm flipV="1">
            <a:off x="765110" y="1738283"/>
            <a:ext cx="8658808" cy="18661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 11">
            <a:extLst>
              <a:ext uri="{FF2B5EF4-FFF2-40B4-BE49-F238E27FC236}">
                <a16:creationId xmlns:a16="http://schemas.microsoft.com/office/drawing/2014/main" id="{AC5614C1-A435-44C6-9B2A-F48DF4D01312}"/>
              </a:ext>
            </a:extLst>
          </p:cNvPr>
          <p:cNvGrpSpPr/>
          <p:nvPr/>
        </p:nvGrpSpPr>
        <p:grpSpPr>
          <a:xfrm>
            <a:off x="966129" y="1810917"/>
            <a:ext cx="7010921" cy="461665"/>
            <a:chOff x="835502" y="1360256"/>
            <a:chExt cx="6778278" cy="461665"/>
          </a:xfrm>
        </p:grpSpPr>
        <p:sp>
          <p:nvSpPr>
            <p:cNvPr id="91" name="Platshållare för innehåll 2">
              <a:extLst>
                <a:ext uri="{FF2B5EF4-FFF2-40B4-BE49-F238E27FC236}">
                  <a16:creationId xmlns:a16="http://schemas.microsoft.com/office/drawing/2014/main" id="{692A2573-DD10-4AC0-984F-82AE94F8ABA0}"/>
                </a:ext>
              </a:extLst>
            </p:cNvPr>
            <p:cNvSpPr txBox="1">
              <a:spLocks/>
            </p:cNvSpPr>
            <p:nvPr/>
          </p:nvSpPr>
          <p:spPr>
            <a:xfrm>
              <a:off x="835502" y="1369997"/>
              <a:ext cx="841412" cy="409212"/>
            </a:xfrm>
            <a:prstGeom prst="roundRect">
              <a:avLst/>
            </a:prstGeom>
            <a:solidFill>
              <a:srgbClr val="0CB303"/>
            </a:solidFill>
            <a:ln>
              <a:solidFill>
                <a:srgbClr val="0CB303"/>
              </a:solidFill>
            </a:ln>
          </p:spPr>
          <p:txBody>
            <a:bodyPr vert="horz" lIns="36000" tIns="36000" rIns="36000" bIns="36000" rtlCol="0" anchor="ctr" anchorCtr="1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i-FI" sz="2400" b="1">
                  <a:solidFill>
                    <a:schemeClr val="bg1"/>
                  </a:solidFill>
                  <a:latin typeface="GillSans Bridge" panose="020B0500000000000000" pitchFamily="34" charset="0"/>
                </a:rPr>
                <a:t>Pass</a:t>
              </a:r>
            </a:p>
          </p:txBody>
        </p:sp>
        <p:sp>
          <p:nvSpPr>
            <p:cNvPr id="92" name="textruta 86">
              <a:extLst>
                <a:ext uri="{FF2B5EF4-FFF2-40B4-BE49-F238E27FC236}">
                  <a16:creationId xmlns:a16="http://schemas.microsoft.com/office/drawing/2014/main" id="{FE254589-B7C4-4DDD-8210-30A4D3BE84A8}"/>
                </a:ext>
              </a:extLst>
            </p:cNvPr>
            <p:cNvSpPr txBox="1"/>
            <p:nvPr/>
          </p:nvSpPr>
          <p:spPr>
            <a:xfrm>
              <a:off x="2172987" y="1360256"/>
              <a:ext cx="5440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Heikko käsi, korkeintaan 8ap </a:t>
              </a:r>
              <a:r>
                <a:rPr lang="fi-FI" sz="24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	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lopputarjous</a:t>
              </a:r>
              <a:endPara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93" name="Grupp 3">
            <a:extLst>
              <a:ext uri="{FF2B5EF4-FFF2-40B4-BE49-F238E27FC236}">
                <a16:creationId xmlns:a16="http://schemas.microsoft.com/office/drawing/2014/main" id="{E40A90ED-C6D0-464E-A63C-FF877DD87187}"/>
              </a:ext>
            </a:extLst>
          </p:cNvPr>
          <p:cNvGrpSpPr/>
          <p:nvPr/>
        </p:nvGrpSpPr>
        <p:grpSpPr>
          <a:xfrm>
            <a:off x="1000625" y="2306993"/>
            <a:ext cx="7255100" cy="461665"/>
            <a:chOff x="869997" y="1856332"/>
            <a:chExt cx="7255100" cy="461665"/>
          </a:xfrm>
        </p:grpSpPr>
        <p:sp>
          <p:nvSpPr>
            <p:cNvPr id="96" name="Rektangel med rundade hörn 46">
              <a:extLst>
                <a:ext uri="{FF2B5EF4-FFF2-40B4-BE49-F238E27FC236}">
                  <a16:creationId xmlns:a16="http://schemas.microsoft.com/office/drawing/2014/main" id="{C3434FCC-0B98-4701-B386-48BB5D74ADE5}"/>
                </a:ext>
              </a:extLst>
            </p:cNvPr>
            <p:cNvSpPr/>
            <p:nvPr/>
          </p:nvSpPr>
          <p:spPr>
            <a:xfrm>
              <a:off x="869997" y="1871857"/>
              <a:ext cx="772422" cy="423019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2 ♣</a:t>
              </a:r>
              <a:endParaRPr lang="fi-FI" sz="3400" b="1" dirty="0">
                <a:solidFill>
                  <a:srgbClr val="000000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95" name="textruta 92">
              <a:extLst>
                <a:ext uri="{FF2B5EF4-FFF2-40B4-BE49-F238E27FC236}">
                  <a16:creationId xmlns:a16="http://schemas.microsoft.com/office/drawing/2014/main" id="{A4319661-15A0-4A54-B50C-4D4ACE4F8CDC}"/>
                </a:ext>
              </a:extLst>
            </p:cNvPr>
            <p:cNvSpPr txBox="1"/>
            <p:nvPr/>
          </p:nvSpPr>
          <p:spPr>
            <a:xfrm>
              <a:off x="2172986" y="1856332"/>
              <a:ext cx="59521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Ylävärikysely 9+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400" dirty="0">
                  <a:latin typeface="GillSans Bridge" panose="020B0500000000000000" pitchFamily="34" charset="0"/>
                </a:rPr>
                <a:t>		</a:t>
              </a:r>
              <a:r>
                <a:rPr lang="fi-FI" sz="2000" b="1" dirty="0">
                  <a:solidFill>
                    <a:srgbClr val="268135"/>
                  </a:solidFill>
                  <a:latin typeface="GillSans Bridge" panose="020B0500000000000000" pitchFamily="34" charset="0"/>
                </a:rPr>
                <a:t>vaatimustarjous</a:t>
              </a:r>
              <a:endParaRPr lang="fi-FI" sz="2400" b="1" dirty="0">
                <a:solidFill>
                  <a:srgbClr val="268135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98" name="Grupp 4">
            <a:extLst>
              <a:ext uri="{FF2B5EF4-FFF2-40B4-BE49-F238E27FC236}">
                <a16:creationId xmlns:a16="http://schemas.microsoft.com/office/drawing/2014/main" id="{2F4B7192-0C81-4FD8-8246-C67DC9508CF4}"/>
              </a:ext>
            </a:extLst>
          </p:cNvPr>
          <p:cNvGrpSpPr/>
          <p:nvPr/>
        </p:nvGrpSpPr>
        <p:grpSpPr>
          <a:xfrm>
            <a:off x="1001481" y="2831062"/>
            <a:ext cx="8696135" cy="439215"/>
            <a:chOff x="870853" y="2380401"/>
            <a:chExt cx="8696135" cy="439215"/>
          </a:xfrm>
        </p:grpSpPr>
        <p:sp>
          <p:nvSpPr>
            <p:cNvPr id="101" name="Rektangel med rundade hörn 46">
              <a:extLst>
                <a:ext uri="{FF2B5EF4-FFF2-40B4-BE49-F238E27FC236}">
                  <a16:creationId xmlns:a16="http://schemas.microsoft.com/office/drawing/2014/main" id="{73A21A42-C4CC-4308-B5C0-BDB352148203}"/>
                </a:ext>
              </a:extLst>
            </p:cNvPr>
            <p:cNvSpPr/>
            <p:nvPr/>
          </p:nvSpPr>
          <p:spPr>
            <a:xfrm>
              <a:off x="870853" y="2387524"/>
              <a:ext cx="770711" cy="432092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 ♦</a:t>
              </a:r>
              <a:endPara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100" name="textruta 118">
              <a:extLst>
                <a:ext uri="{FF2B5EF4-FFF2-40B4-BE49-F238E27FC236}">
                  <a16:creationId xmlns:a16="http://schemas.microsoft.com/office/drawing/2014/main" id="{97295F90-C309-47BD-9242-A0A669DFA973}"/>
                </a:ext>
              </a:extLst>
            </p:cNvPr>
            <p:cNvSpPr txBox="1"/>
            <p:nvPr/>
          </p:nvSpPr>
          <p:spPr>
            <a:xfrm>
              <a:off x="2172987" y="2380401"/>
              <a:ext cx="7394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5+ herttaa 0+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latin typeface="GillSans Bridge" panose="020B0500000000000000" pitchFamily="34" charset="0"/>
                </a:rPr>
                <a:t>		</a:t>
              </a:r>
              <a:r>
                <a:rPr lang="fi-FI" sz="2000" b="1" dirty="0">
                  <a:solidFill>
                    <a:srgbClr val="268135"/>
                  </a:solidFill>
                  <a:latin typeface="GillSans Bridge" panose="020B0500000000000000" pitchFamily="34" charset="0"/>
                </a:rPr>
                <a:t> 	vaatimustarjous</a:t>
              </a:r>
              <a:r>
                <a:rPr lang="fi-FI" sz="2000" dirty="0">
                  <a:solidFill>
                    <a:srgbClr val="A20000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(siirto </a:t>
              </a:r>
              <a:r>
                <a:rPr lang="fi-FI" sz="2000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2♥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)</a:t>
              </a:r>
              <a:endPara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03" name="Grupp 5">
            <a:extLst>
              <a:ext uri="{FF2B5EF4-FFF2-40B4-BE49-F238E27FC236}">
                <a16:creationId xmlns:a16="http://schemas.microsoft.com/office/drawing/2014/main" id="{2310575A-70C1-43AD-9023-0123C669A8C1}"/>
              </a:ext>
            </a:extLst>
          </p:cNvPr>
          <p:cNvGrpSpPr/>
          <p:nvPr/>
        </p:nvGrpSpPr>
        <p:grpSpPr>
          <a:xfrm>
            <a:off x="1003502" y="3336471"/>
            <a:ext cx="8694114" cy="446899"/>
            <a:chOff x="872874" y="2885810"/>
            <a:chExt cx="8694114" cy="446899"/>
          </a:xfrm>
        </p:grpSpPr>
        <p:sp>
          <p:nvSpPr>
            <p:cNvPr id="106" name="Rektangel med rundade hörn 46">
              <a:extLst>
                <a:ext uri="{FF2B5EF4-FFF2-40B4-BE49-F238E27FC236}">
                  <a16:creationId xmlns:a16="http://schemas.microsoft.com/office/drawing/2014/main" id="{E33E97A1-FEAA-42C6-972C-841721DAA2F4}"/>
                </a:ext>
              </a:extLst>
            </p:cNvPr>
            <p:cNvSpPr/>
            <p:nvPr/>
          </p:nvSpPr>
          <p:spPr>
            <a:xfrm>
              <a:off x="872874" y="2912264"/>
              <a:ext cx="766668" cy="420445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 ♥</a:t>
              </a:r>
            </a:p>
          </p:txBody>
        </p:sp>
        <p:sp>
          <p:nvSpPr>
            <p:cNvPr id="105" name="textruta 119">
              <a:extLst>
                <a:ext uri="{FF2B5EF4-FFF2-40B4-BE49-F238E27FC236}">
                  <a16:creationId xmlns:a16="http://schemas.microsoft.com/office/drawing/2014/main" id="{0C0673F7-112E-4EA8-A063-95E96F980905}"/>
                </a:ext>
              </a:extLst>
            </p:cNvPr>
            <p:cNvSpPr txBox="1"/>
            <p:nvPr/>
          </p:nvSpPr>
          <p:spPr>
            <a:xfrm>
              <a:off x="2172987" y="2885810"/>
              <a:ext cx="7394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5+ pataa, 0+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latin typeface="GillSans Bridge" panose="020B0500000000000000" pitchFamily="34" charset="0"/>
                </a:rPr>
                <a:t>			</a:t>
              </a:r>
              <a:r>
                <a:rPr lang="fi-FI" sz="2000" b="1" dirty="0">
                  <a:solidFill>
                    <a:srgbClr val="268135"/>
                  </a:solidFill>
                  <a:latin typeface="GillSans Bridge" panose="020B0500000000000000" pitchFamily="34" charset="0"/>
                </a:rPr>
                <a:t> 	vaatimustarjous</a:t>
              </a:r>
              <a:r>
                <a:rPr lang="fi-FI" sz="2000" dirty="0">
                  <a:solidFill>
                    <a:srgbClr val="A20000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(siirto </a:t>
              </a:r>
              <a:r>
                <a:rPr lang="fi-FI" sz="2000" dirty="0">
                  <a:latin typeface="GillSans Bridge" panose="020B0500000000000000" pitchFamily="34" charset="0"/>
                </a:rPr>
                <a:t>2♠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)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08" name="Grupp 6">
            <a:extLst>
              <a:ext uri="{FF2B5EF4-FFF2-40B4-BE49-F238E27FC236}">
                <a16:creationId xmlns:a16="http://schemas.microsoft.com/office/drawing/2014/main" id="{0F7DF90D-6A2C-44FF-8A6C-9A3166FA6BBD}"/>
              </a:ext>
            </a:extLst>
          </p:cNvPr>
          <p:cNvGrpSpPr/>
          <p:nvPr/>
        </p:nvGrpSpPr>
        <p:grpSpPr>
          <a:xfrm>
            <a:off x="926521" y="3869870"/>
            <a:ext cx="6898753" cy="482871"/>
            <a:chOff x="795893" y="3419209"/>
            <a:chExt cx="6898753" cy="482871"/>
          </a:xfrm>
        </p:grpSpPr>
        <p:sp>
          <p:nvSpPr>
            <p:cNvPr id="109" name="Rektangel med rundade hörn 44">
              <a:extLst>
                <a:ext uri="{FF2B5EF4-FFF2-40B4-BE49-F238E27FC236}">
                  <a16:creationId xmlns:a16="http://schemas.microsoft.com/office/drawing/2014/main" id="{9AE56572-637B-4E75-B48A-2D5FF504A8A7}"/>
                </a:ext>
              </a:extLst>
            </p:cNvPr>
            <p:cNvSpPr/>
            <p:nvPr/>
          </p:nvSpPr>
          <p:spPr>
            <a:xfrm>
              <a:off x="795893" y="3425357"/>
              <a:ext cx="920630" cy="476723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2NT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10" name="textruta 122">
              <a:extLst>
                <a:ext uri="{FF2B5EF4-FFF2-40B4-BE49-F238E27FC236}">
                  <a16:creationId xmlns:a16="http://schemas.microsoft.com/office/drawing/2014/main" id="{02DDFC7E-97E0-47FC-A198-2E30639D022E}"/>
                </a:ext>
              </a:extLst>
            </p:cNvPr>
            <p:cNvSpPr txBox="1"/>
            <p:nvPr/>
          </p:nvSpPr>
          <p:spPr>
            <a:xfrm>
              <a:off x="2172987" y="3419209"/>
              <a:ext cx="552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 jakauma, 9-10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latin typeface="GillSans Bridge" panose="020B0500000000000000" pitchFamily="34" charset="0"/>
                </a:rPr>
                <a:t>		</a:t>
              </a:r>
              <a:r>
                <a:rPr lang="fi-FI" sz="2000" b="1" dirty="0" err="1">
                  <a:solidFill>
                    <a:srgbClr val="F7C264"/>
                  </a:solidFill>
                  <a:latin typeface="GillSans Bridge" panose="020B0500000000000000" pitchFamily="34" charset="0"/>
                </a:rPr>
                <a:t>inviitti</a:t>
              </a:r>
              <a:r>
                <a:rPr lang="fi-FI" sz="2000" b="1" dirty="0">
                  <a:solidFill>
                    <a:srgbClr val="F7C264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3NT</a:t>
              </a:r>
            </a:p>
          </p:txBody>
        </p:sp>
      </p:grpSp>
      <p:grpSp>
        <p:nvGrpSpPr>
          <p:cNvPr id="111" name="Grupp 8">
            <a:extLst>
              <a:ext uri="{FF2B5EF4-FFF2-40B4-BE49-F238E27FC236}">
                <a16:creationId xmlns:a16="http://schemas.microsoft.com/office/drawing/2014/main" id="{CA060831-3137-430A-9AF5-948EE3AE679C}"/>
              </a:ext>
            </a:extLst>
          </p:cNvPr>
          <p:cNvGrpSpPr/>
          <p:nvPr/>
        </p:nvGrpSpPr>
        <p:grpSpPr>
          <a:xfrm>
            <a:off x="926521" y="4964942"/>
            <a:ext cx="6892532" cy="526541"/>
            <a:chOff x="795893" y="4514281"/>
            <a:chExt cx="6892532" cy="526541"/>
          </a:xfrm>
        </p:grpSpPr>
        <p:sp>
          <p:nvSpPr>
            <p:cNvPr id="112" name="Rektangel med rundade hörn 44">
              <a:extLst>
                <a:ext uri="{FF2B5EF4-FFF2-40B4-BE49-F238E27FC236}">
                  <a16:creationId xmlns:a16="http://schemas.microsoft.com/office/drawing/2014/main" id="{98F246B1-2645-40E6-9FCB-44F73CB8A2EC}"/>
                </a:ext>
              </a:extLst>
            </p:cNvPr>
            <p:cNvSpPr/>
            <p:nvPr/>
          </p:nvSpPr>
          <p:spPr>
            <a:xfrm>
              <a:off x="795893" y="4564099"/>
              <a:ext cx="920630" cy="476723"/>
            </a:xfrm>
            <a:prstGeom prst="roundRect">
              <a:avLst/>
            </a:prstGeom>
            <a:ln w="28575">
              <a:solidFill>
                <a:srgbClr val="F7C264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4NT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13" name="textruta 123">
              <a:extLst>
                <a:ext uri="{FF2B5EF4-FFF2-40B4-BE49-F238E27FC236}">
                  <a16:creationId xmlns:a16="http://schemas.microsoft.com/office/drawing/2014/main" id="{91AA26A6-4B32-4DD5-AFF0-2B023F63BBA7}"/>
                </a:ext>
              </a:extLst>
            </p:cNvPr>
            <p:cNvSpPr txBox="1"/>
            <p:nvPr/>
          </p:nvSpPr>
          <p:spPr>
            <a:xfrm>
              <a:off x="2166766" y="4514281"/>
              <a:ext cx="552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 jakauma, 16-17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latin typeface="GillSans Bridge" panose="020B0500000000000000" pitchFamily="34" charset="0"/>
                </a:rPr>
                <a:t>	</a:t>
              </a:r>
              <a:r>
                <a:rPr lang="fi-FI" sz="2000" b="1" dirty="0" err="1">
                  <a:solidFill>
                    <a:srgbClr val="F7C264"/>
                  </a:solidFill>
                  <a:latin typeface="GillSans Bridge" panose="020B0500000000000000" pitchFamily="34" charset="0"/>
                </a:rPr>
                <a:t>inviitti</a:t>
              </a:r>
              <a:r>
                <a:rPr lang="fi-FI" sz="2000" b="1" dirty="0">
                  <a:solidFill>
                    <a:srgbClr val="F7C264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6NT</a:t>
              </a:r>
            </a:p>
          </p:txBody>
        </p:sp>
      </p:grpSp>
      <p:grpSp>
        <p:nvGrpSpPr>
          <p:cNvPr id="114" name="Grupp 7">
            <a:extLst>
              <a:ext uri="{FF2B5EF4-FFF2-40B4-BE49-F238E27FC236}">
                <a16:creationId xmlns:a16="http://schemas.microsoft.com/office/drawing/2014/main" id="{2869FAFD-0B0B-418F-A915-77BC7718818A}"/>
              </a:ext>
            </a:extLst>
          </p:cNvPr>
          <p:cNvGrpSpPr/>
          <p:nvPr/>
        </p:nvGrpSpPr>
        <p:grpSpPr>
          <a:xfrm>
            <a:off x="926521" y="4431263"/>
            <a:ext cx="6898753" cy="490849"/>
            <a:chOff x="795893" y="3980602"/>
            <a:chExt cx="6898753" cy="490849"/>
          </a:xfrm>
        </p:grpSpPr>
        <p:sp>
          <p:nvSpPr>
            <p:cNvPr id="115" name="Rektangel med rundade hörn 44">
              <a:extLst>
                <a:ext uri="{FF2B5EF4-FFF2-40B4-BE49-F238E27FC236}">
                  <a16:creationId xmlns:a16="http://schemas.microsoft.com/office/drawing/2014/main" id="{2B17B02F-084D-43B5-B637-040D36724624}"/>
                </a:ext>
              </a:extLst>
            </p:cNvPr>
            <p:cNvSpPr/>
            <p:nvPr/>
          </p:nvSpPr>
          <p:spPr>
            <a:xfrm>
              <a:off x="795893" y="3994728"/>
              <a:ext cx="920630" cy="476723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3NT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16" name="textruta 127">
              <a:extLst>
                <a:ext uri="{FF2B5EF4-FFF2-40B4-BE49-F238E27FC236}">
                  <a16:creationId xmlns:a16="http://schemas.microsoft.com/office/drawing/2014/main" id="{CC9619C1-8F79-4802-8D9A-39542BEC32FB}"/>
                </a:ext>
              </a:extLst>
            </p:cNvPr>
            <p:cNvSpPr txBox="1"/>
            <p:nvPr/>
          </p:nvSpPr>
          <p:spPr>
            <a:xfrm>
              <a:off x="2172987" y="3980602"/>
              <a:ext cx="552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 jakauma, 11-15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latin typeface="GillSans Bridge" panose="020B0500000000000000" pitchFamily="34" charset="0"/>
                </a:rPr>
                <a:t>	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lopputarjous</a:t>
              </a:r>
              <a:endParaRPr lang="fi-FI" sz="2000" b="1" dirty="0">
                <a:solidFill>
                  <a:srgbClr val="D2232B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17" name="Grupp 9">
            <a:extLst>
              <a:ext uri="{FF2B5EF4-FFF2-40B4-BE49-F238E27FC236}">
                <a16:creationId xmlns:a16="http://schemas.microsoft.com/office/drawing/2014/main" id="{925E5F55-E064-437B-8E85-D5EC61EAE52A}"/>
              </a:ext>
            </a:extLst>
          </p:cNvPr>
          <p:cNvGrpSpPr/>
          <p:nvPr/>
        </p:nvGrpSpPr>
        <p:grpSpPr>
          <a:xfrm>
            <a:off x="926521" y="5582041"/>
            <a:ext cx="6898753" cy="478813"/>
            <a:chOff x="795893" y="5131380"/>
            <a:chExt cx="6898753" cy="478813"/>
          </a:xfrm>
        </p:grpSpPr>
        <p:sp>
          <p:nvSpPr>
            <p:cNvPr id="118" name="Rektangel med rundade hörn 44">
              <a:extLst>
                <a:ext uri="{FF2B5EF4-FFF2-40B4-BE49-F238E27FC236}">
                  <a16:creationId xmlns:a16="http://schemas.microsoft.com/office/drawing/2014/main" id="{51409340-5237-43BF-AA22-329301A980F6}"/>
                </a:ext>
              </a:extLst>
            </p:cNvPr>
            <p:cNvSpPr/>
            <p:nvPr/>
          </p:nvSpPr>
          <p:spPr>
            <a:xfrm>
              <a:off x="795893" y="5133470"/>
              <a:ext cx="920630" cy="476723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6NT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19" name="textruta 128">
              <a:extLst>
                <a:ext uri="{FF2B5EF4-FFF2-40B4-BE49-F238E27FC236}">
                  <a16:creationId xmlns:a16="http://schemas.microsoft.com/office/drawing/2014/main" id="{95BA8C6E-ADD0-41C8-B79B-9CF5FF794E6C}"/>
                </a:ext>
              </a:extLst>
            </p:cNvPr>
            <p:cNvSpPr txBox="1"/>
            <p:nvPr/>
          </p:nvSpPr>
          <p:spPr>
            <a:xfrm>
              <a:off x="2172987" y="5131380"/>
              <a:ext cx="552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 jakauma, 18-20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latin typeface="GillSans Bridge" panose="020B0500000000000000" pitchFamily="34" charset="0"/>
                </a:rPr>
                <a:t>	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lopputarjous</a:t>
              </a:r>
              <a:endParaRPr lang="fi-FI" sz="2000" b="1" dirty="0">
                <a:solidFill>
                  <a:srgbClr val="D2232B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20" name="Grupp 10">
            <a:extLst>
              <a:ext uri="{FF2B5EF4-FFF2-40B4-BE49-F238E27FC236}">
                <a16:creationId xmlns:a16="http://schemas.microsoft.com/office/drawing/2014/main" id="{C028DF75-7D84-40E2-82BA-261732FE89C0}"/>
              </a:ext>
            </a:extLst>
          </p:cNvPr>
          <p:cNvGrpSpPr/>
          <p:nvPr/>
        </p:nvGrpSpPr>
        <p:grpSpPr>
          <a:xfrm>
            <a:off x="926521" y="6152764"/>
            <a:ext cx="6892532" cy="477465"/>
            <a:chOff x="795893" y="5702103"/>
            <a:chExt cx="6892532" cy="477465"/>
          </a:xfrm>
        </p:grpSpPr>
        <p:sp>
          <p:nvSpPr>
            <p:cNvPr id="121" name="Rektangel med rundade hörn 44">
              <a:extLst>
                <a:ext uri="{FF2B5EF4-FFF2-40B4-BE49-F238E27FC236}">
                  <a16:creationId xmlns:a16="http://schemas.microsoft.com/office/drawing/2014/main" id="{BF9057CF-3CBD-438C-ACCA-B9643CB2D449}"/>
                </a:ext>
              </a:extLst>
            </p:cNvPr>
            <p:cNvSpPr/>
            <p:nvPr/>
          </p:nvSpPr>
          <p:spPr>
            <a:xfrm>
              <a:off x="795893" y="5702845"/>
              <a:ext cx="920630" cy="476723"/>
            </a:xfrm>
            <a:prstGeom prst="roundRect">
              <a:avLst/>
            </a:prstGeom>
            <a:ln w="28575">
              <a:solidFill>
                <a:srgbClr val="D2232B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72000" rtlCol="0" anchor="ctr"/>
            <a:lstStyle/>
            <a:p>
              <a:pPr algn="ctr"/>
              <a:r>
                <a:rPr lang="fi-FI" sz="2400" b="1" dirty="0">
                  <a:latin typeface="GillSans Bridge" panose="020B0500000000000000" pitchFamily="34" charset="0"/>
                </a:rPr>
                <a:t>7NT</a:t>
              </a:r>
              <a:endParaRPr lang="fi-FI" sz="2000" b="1" dirty="0">
                <a:latin typeface="GillSans Bridge" panose="020B0500000000000000" pitchFamily="34" charset="0"/>
              </a:endParaRPr>
            </a:p>
          </p:txBody>
        </p:sp>
        <p:sp>
          <p:nvSpPr>
            <p:cNvPr id="122" name="textruta 129">
              <a:extLst>
                <a:ext uri="{FF2B5EF4-FFF2-40B4-BE49-F238E27FC236}">
                  <a16:creationId xmlns:a16="http://schemas.microsoft.com/office/drawing/2014/main" id="{8B134E79-B08E-4A02-82BB-D014BBFB8ECC}"/>
                </a:ext>
              </a:extLst>
            </p:cNvPr>
            <p:cNvSpPr txBox="1"/>
            <p:nvPr/>
          </p:nvSpPr>
          <p:spPr>
            <a:xfrm>
              <a:off x="2166766" y="5702103"/>
              <a:ext cx="55216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tabLst>
                  <a:tab pos="1614488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Tasainen jakauma, 21+ </a:t>
              </a:r>
              <a:r>
                <a:rPr lang="fi-FI" sz="2000" dirty="0" err="1">
                  <a:solidFill>
                    <a:srgbClr val="58585A"/>
                  </a:solidFill>
                  <a:latin typeface="GillSans Bridge" panose="020B0500000000000000" pitchFamily="34" charset="0"/>
                </a:rPr>
                <a:t>ap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latin typeface="GillSans Bridge" panose="020B0500000000000000" pitchFamily="34" charset="0"/>
                </a:rPr>
                <a:t>	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 	lopputarjous</a:t>
              </a:r>
              <a:endParaRPr lang="fi-FI" sz="2000" b="1" dirty="0">
                <a:solidFill>
                  <a:srgbClr val="A20000"/>
                </a:solidFill>
                <a:latin typeface="GillSans Bridge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5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0C8C06-1876-41C1-9DF5-D97F28B2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Siirrot sekä ylävärikysely ja vastaukset siihen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832AED9-81AC-4558-A91E-91481AEB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71</a:t>
            </a:fld>
            <a:endParaRPr lang="fi-FI"/>
          </a:p>
        </p:txBody>
      </p:sp>
      <p:sp>
        <p:nvSpPr>
          <p:cNvPr id="6" name="textruta 31">
            <a:extLst>
              <a:ext uri="{FF2B5EF4-FFF2-40B4-BE49-F238E27FC236}">
                <a16:creationId xmlns:a16="http://schemas.microsoft.com/office/drawing/2014/main" id="{9CD97633-0E5B-4A47-BE6F-66DFED66957F}"/>
              </a:ext>
            </a:extLst>
          </p:cNvPr>
          <p:cNvSpPr txBox="1"/>
          <p:nvPr/>
        </p:nvSpPr>
        <p:spPr>
          <a:xfrm>
            <a:off x="825054" y="4587221"/>
            <a:ext cx="8050152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>
              <a:lnSpc>
                <a:spcPts val="2400"/>
              </a:lnSpc>
              <a:tabLst>
                <a:tab pos="2062163" algn="l"/>
                <a:tab pos="4303713" algn="l"/>
              </a:tabLst>
            </a:pPr>
            <a:r>
              <a:rPr lang="fi-FI" sz="20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	merkitys</a:t>
            </a:r>
          </a:p>
        </p:txBody>
      </p:sp>
      <p:sp>
        <p:nvSpPr>
          <p:cNvPr id="7" name="textruta 38">
            <a:extLst>
              <a:ext uri="{FF2B5EF4-FFF2-40B4-BE49-F238E27FC236}">
                <a16:creationId xmlns:a16="http://schemas.microsoft.com/office/drawing/2014/main" id="{0677C825-ED1F-48B8-8DD2-CEF562F18408}"/>
              </a:ext>
            </a:extLst>
          </p:cNvPr>
          <p:cNvSpPr txBox="1"/>
          <p:nvPr/>
        </p:nvSpPr>
        <p:spPr>
          <a:xfrm>
            <a:off x="838200" y="1798203"/>
            <a:ext cx="3512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Vastaukset 1NT avaukseen</a:t>
            </a:r>
          </a:p>
        </p:txBody>
      </p:sp>
      <p:sp>
        <p:nvSpPr>
          <p:cNvPr id="11" name="textruta 64">
            <a:extLst>
              <a:ext uri="{FF2B5EF4-FFF2-40B4-BE49-F238E27FC236}">
                <a16:creationId xmlns:a16="http://schemas.microsoft.com/office/drawing/2014/main" id="{D04D0CC8-2D63-41AA-98DC-6362D7CE964E}"/>
              </a:ext>
            </a:extLst>
          </p:cNvPr>
          <p:cNvSpPr txBox="1"/>
          <p:nvPr/>
        </p:nvSpPr>
        <p:spPr>
          <a:xfrm>
            <a:off x="906621" y="4178951"/>
            <a:ext cx="4415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Avaajan vastaukset ylävärikyselyyn</a:t>
            </a:r>
          </a:p>
        </p:txBody>
      </p:sp>
      <p:cxnSp>
        <p:nvCxnSpPr>
          <p:cNvPr id="13" name="Rak koppling 32">
            <a:extLst>
              <a:ext uri="{FF2B5EF4-FFF2-40B4-BE49-F238E27FC236}">
                <a16:creationId xmlns:a16="http://schemas.microsoft.com/office/drawing/2014/main" id="{84CC6A63-C2ED-4F9C-93D1-F2890EEC3D51}"/>
              </a:ext>
            </a:extLst>
          </p:cNvPr>
          <p:cNvCxnSpPr>
            <a:cxnSpLocks/>
          </p:cNvCxnSpPr>
          <p:nvPr/>
        </p:nvCxnSpPr>
        <p:spPr>
          <a:xfrm flipV="1">
            <a:off x="931276" y="4953428"/>
            <a:ext cx="8360770" cy="11188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 3">
            <a:extLst>
              <a:ext uri="{FF2B5EF4-FFF2-40B4-BE49-F238E27FC236}">
                <a16:creationId xmlns:a16="http://schemas.microsoft.com/office/drawing/2014/main" id="{DA8D1EE7-AAE2-4BF3-BA72-E62FEA5D0765}"/>
              </a:ext>
            </a:extLst>
          </p:cNvPr>
          <p:cNvGrpSpPr/>
          <p:nvPr/>
        </p:nvGrpSpPr>
        <p:grpSpPr>
          <a:xfrm>
            <a:off x="980769" y="2913041"/>
            <a:ext cx="8868379" cy="451827"/>
            <a:chOff x="639513" y="2028504"/>
            <a:chExt cx="8868379" cy="451827"/>
          </a:xfrm>
        </p:grpSpPr>
        <p:sp>
          <p:nvSpPr>
            <p:cNvPr id="16" name="textruta 52">
              <a:extLst>
                <a:ext uri="{FF2B5EF4-FFF2-40B4-BE49-F238E27FC236}">
                  <a16:creationId xmlns:a16="http://schemas.microsoft.com/office/drawing/2014/main" id="{F9F82BE3-FDF5-4A84-9EAF-2A208940B4FD}"/>
                </a:ext>
              </a:extLst>
            </p:cNvPr>
            <p:cNvSpPr txBox="1"/>
            <p:nvPr/>
          </p:nvSpPr>
          <p:spPr>
            <a:xfrm>
              <a:off x="1586202" y="2075925"/>
              <a:ext cx="7921690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Siirto </a:t>
              </a:r>
              <a:r>
                <a:rPr lang="fi-FI" sz="20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2♥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, jonka jälkeen voit </a:t>
              </a:r>
              <a:r>
                <a:rPr lang="fi-FI" sz="2000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passata</a:t>
              </a:r>
              <a:r>
                <a:rPr lang="fi-FI" sz="2000" dirty="0">
                  <a:latin typeface="GillSans Bridge" panose="020B0500000000000000" pitchFamily="34" charset="0"/>
                </a:rPr>
                <a:t>, </a:t>
              </a:r>
              <a:r>
                <a:rPr lang="fi-FI" sz="2000" dirty="0" err="1">
                  <a:solidFill>
                    <a:srgbClr val="268135"/>
                  </a:solidFill>
                  <a:latin typeface="GillSans Bridge" panose="020B0500000000000000" pitchFamily="34" charset="0"/>
                </a:rPr>
                <a:t>invitoida</a:t>
              </a:r>
              <a:r>
                <a:rPr lang="fi-FI" sz="2000" dirty="0"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tai tarjota 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lopputarjouksen.</a:t>
              </a:r>
              <a:endParaRPr lang="fi-FI" sz="2000" dirty="0">
                <a:solidFill>
                  <a:srgbClr val="A20000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18" name="Rektangel med rundade hörn 46">
              <a:extLst>
                <a:ext uri="{FF2B5EF4-FFF2-40B4-BE49-F238E27FC236}">
                  <a16:creationId xmlns:a16="http://schemas.microsoft.com/office/drawing/2014/main" id="{C68F96D2-BF28-4413-87CE-78E365218033}"/>
                </a:ext>
              </a:extLst>
            </p:cNvPr>
            <p:cNvSpPr/>
            <p:nvPr/>
          </p:nvSpPr>
          <p:spPr>
            <a:xfrm>
              <a:off x="639513" y="2028504"/>
              <a:ext cx="770711" cy="432092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2♦</a:t>
              </a:r>
              <a:endPara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20" name="Grupp 5">
            <a:extLst>
              <a:ext uri="{FF2B5EF4-FFF2-40B4-BE49-F238E27FC236}">
                <a16:creationId xmlns:a16="http://schemas.microsoft.com/office/drawing/2014/main" id="{C5B2FD84-546E-4307-BCBE-E2B4A2120909}"/>
              </a:ext>
            </a:extLst>
          </p:cNvPr>
          <p:cNvGrpSpPr/>
          <p:nvPr/>
        </p:nvGrpSpPr>
        <p:grpSpPr>
          <a:xfrm>
            <a:off x="970990" y="2307004"/>
            <a:ext cx="7203146" cy="423019"/>
            <a:chOff x="671109" y="1473270"/>
            <a:chExt cx="7203146" cy="423019"/>
          </a:xfrm>
        </p:grpSpPr>
        <p:sp>
          <p:nvSpPr>
            <p:cNvPr id="21" name="textruta 61">
              <a:extLst>
                <a:ext uri="{FF2B5EF4-FFF2-40B4-BE49-F238E27FC236}">
                  <a16:creationId xmlns:a16="http://schemas.microsoft.com/office/drawing/2014/main" id="{BE89486E-B0D3-4F2D-B99F-F0822E738190}"/>
                </a:ext>
              </a:extLst>
            </p:cNvPr>
            <p:cNvSpPr txBox="1"/>
            <p:nvPr/>
          </p:nvSpPr>
          <p:spPr>
            <a:xfrm>
              <a:off x="1633252" y="1482576"/>
              <a:ext cx="6241003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Ylävärikysely (vastaukset alla)</a:t>
              </a:r>
            </a:p>
          </p:txBody>
        </p:sp>
        <p:sp>
          <p:nvSpPr>
            <p:cNvPr id="23" name="Rektangel med rundade hörn 46">
              <a:extLst>
                <a:ext uri="{FF2B5EF4-FFF2-40B4-BE49-F238E27FC236}">
                  <a16:creationId xmlns:a16="http://schemas.microsoft.com/office/drawing/2014/main" id="{6B9B1FA0-80C6-4BAA-B803-5B2AEA4CA773}"/>
                </a:ext>
              </a:extLst>
            </p:cNvPr>
            <p:cNvSpPr/>
            <p:nvPr/>
          </p:nvSpPr>
          <p:spPr>
            <a:xfrm>
              <a:off x="671109" y="1473270"/>
              <a:ext cx="772422" cy="423019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2♣ </a:t>
              </a:r>
              <a:endParaRPr lang="fi-FI" sz="3400" b="1" dirty="0">
                <a:solidFill>
                  <a:srgbClr val="000000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25" name="Grupp 6">
            <a:extLst>
              <a:ext uri="{FF2B5EF4-FFF2-40B4-BE49-F238E27FC236}">
                <a16:creationId xmlns:a16="http://schemas.microsoft.com/office/drawing/2014/main" id="{37023012-8E16-4262-9A1B-C66B16E176D5}"/>
              </a:ext>
            </a:extLst>
          </p:cNvPr>
          <p:cNvGrpSpPr/>
          <p:nvPr/>
        </p:nvGrpSpPr>
        <p:grpSpPr>
          <a:xfrm>
            <a:off x="980769" y="3452648"/>
            <a:ext cx="8878479" cy="420445"/>
            <a:chOff x="641854" y="2600025"/>
            <a:chExt cx="8878479" cy="420445"/>
          </a:xfrm>
        </p:grpSpPr>
        <p:sp>
          <p:nvSpPr>
            <p:cNvPr id="26" name="textruta 62">
              <a:extLst>
                <a:ext uri="{FF2B5EF4-FFF2-40B4-BE49-F238E27FC236}">
                  <a16:creationId xmlns:a16="http://schemas.microsoft.com/office/drawing/2014/main" id="{976518EE-6137-421F-8389-64EC89F855BA}"/>
                </a:ext>
              </a:extLst>
            </p:cNvPr>
            <p:cNvSpPr txBox="1"/>
            <p:nvPr/>
          </p:nvSpPr>
          <p:spPr>
            <a:xfrm>
              <a:off x="1598643" y="2608044"/>
              <a:ext cx="7921690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Siirto </a:t>
              </a:r>
              <a:r>
                <a:rPr lang="fi-FI" sz="20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2♠</a:t>
              </a:r>
              <a:r>
                <a:rPr lang="fi-FI" sz="20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, 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jonka jälkeen voit </a:t>
              </a:r>
              <a:r>
                <a:rPr lang="fi-FI" sz="2000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passata</a:t>
              </a:r>
              <a:r>
                <a:rPr lang="fi-FI" sz="2000" dirty="0">
                  <a:latin typeface="GillSans Bridge" panose="020B0500000000000000" pitchFamily="34" charset="0"/>
                </a:rPr>
                <a:t>, </a:t>
              </a:r>
              <a:r>
                <a:rPr lang="fi-FI" sz="2000" dirty="0" err="1">
                  <a:solidFill>
                    <a:srgbClr val="268135"/>
                  </a:solidFill>
                  <a:latin typeface="GillSans Bridge" panose="020B0500000000000000" pitchFamily="34" charset="0"/>
                </a:rPr>
                <a:t>invitoida</a:t>
              </a:r>
              <a:r>
                <a:rPr lang="fi-FI" sz="2000" dirty="0">
                  <a:latin typeface="GillSans Bridge" panose="020B0500000000000000" pitchFamily="34" charset="0"/>
                </a:rPr>
                <a:t> </a:t>
              </a: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tai </a:t>
              </a:r>
              <a:r>
                <a:rPr lang="fi-FI" sz="2000">
                  <a:solidFill>
                    <a:srgbClr val="58585A"/>
                  </a:solidFill>
                  <a:latin typeface="GillSans Bridge" panose="020B0500000000000000" pitchFamily="34" charset="0"/>
                </a:rPr>
                <a:t>tarjota </a:t>
              </a:r>
              <a:r>
                <a:rPr lang="fi-FI" sz="2000">
                  <a:solidFill>
                    <a:srgbClr val="D2232B"/>
                  </a:solidFill>
                  <a:latin typeface="GillSans Bridge" panose="020B0500000000000000" pitchFamily="34" charset="0"/>
                </a:rPr>
                <a:t>lopputarjouksen</a:t>
              </a:r>
              <a:r>
                <a:rPr lang="fi-FI" sz="2000" dirty="0">
                  <a:solidFill>
                    <a:srgbClr val="D2232B"/>
                  </a:solidFill>
                  <a:latin typeface="GillSans Bridge" panose="020B0500000000000000" pitchFamily="34" charset="0"/>
                </a:rPr>
                <a:t>.</a:t>
              </a:r>
              <a:endParaRPr lang="fi-FI" sz="2000" dirty="0">
                <a:solidFill>
                  <a:srgbClr val="A20000"/>
                </a:solidFill>
                <a:latin typeface="GillSans Bridge" panose="020B0500000000000000" pitchFamily="34" charset="0"/>
              </a:endParaRPr>
            </a:p>
          </p:txBody>
        </p:sp>
        <p:sp>
          <p:nvSpPr>
            <p:cNvPr id="28" name="Rektangel med rundade hörn 46">
              <a:extLst>
                <a:ext uri="{FF2B5EF4-FFF2-40B4-BE49-F238E27FC236}">
                  <a16:creationId xmlns:a16="http://schemas.microsoft.com/office/drawing/2014/main" id="{A8EFCA11-A6DF-47E4-99EE-1A8894FE1D74}"/>
                </a:ext>
              </a:extLst>
            </p:cNvPr>
            <p:cNvSpPr/>
            <p:nvPr/>
          </p:nvSpPr>
          <p:spPr>
            <a:xfrm>
              <a:off x="641854" y="2600025"/>
              <a:ext cx="766668" cy="420445"/>
            </a:xfrm>
            <a:prstGeom prst="roundRect">
              <a:avLst/>
            </a:prstGeom>
            <a:ln w="28575">
              <a:solidFill>
                <a:srgbClr val="26813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2♥</a:t>
              </a:r>
            </a:p>
          </p:txBody>
        </p:sp>
      </p:grpSp>
      <p:grpSp>
        <p:nvGrpSpPr>
          <p:cNvPr id="30" name="Grupp 7">
            <a:extLst>
              <a:ext uri="{FF2B5EF4-FFF2-40B4-BE49-F238E27FC236}">
                <a16:creationId xmlns:a16="http://schemas.microsoft.com/office/drawing/2014/main" id="{A240904B-00F0-450F-8F00-730937B7A3B2}"/>
              </a:ext>
            </a:extLst>
          </p:cNvPr>
          <p:cNvGrpSpPr/>
          <p:nvPr/>
        </p:nvGrpSpPr>
        <p:grpSpPr>
          <a:xfrm>
            <a:off x="980769" y="5058288"/>
            <a:ext cx="8153625" cy="432092"/>
            <a:chOff x="684787" y="4161415"/>
            <a:chExt cx="8153625" cy="432092"/>
          </a:xfrm>
        </p:grpSpPr>
        <p:sp>
          <p:nvSpPr>
            <p:cNvPr id="31" name="textruta 37">
              <a:extLst>
                <a:ext uri="{FF2B5EF4-FFF2-40B4-BE49-F238E27FC236}">
                  <a16:creationId xmlns:a16="http://schemas.microsoft.com/office/drawing/2014/main" id="{F91AFE27-5184-4367-A03F-099DA5F43DF5}"/>
                </a:ext>
              </a:extLst>
            </p:cNvPr>
            <p:cNvSpPr txBox="1"/>
            <p:nvPr/>
          </p:nvSpPr>
          <p:spPr>
            <a:xfrm>
              <a:off x="2597409" y="4175258"/>
              <a:ext cx="6241003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Ei neljän kortin herttaa eikä pataa.</a:t>
              </a:r>
            </a:p>
          </p:txBody>
        </p:sp>
        <p:sp>
          <p:nvSpPr>
            <p:cNvPr id="33" name="Rektangel med rundade hörn 46">
              <a:extLst>
                <a:ext uri="{FF2B5EF4-FFF2-40B4-BE49-F238E27FC236}">
                  <a16:creationId xmlns:a16="http://schemas.microsoft.com/office/drawing/2014/main" id="{BE88765E-DEE2-4C4B-ADE5-DE12E93F5670}"/>
                </a:ext>
              </a:extLst>
            </p:cNvPr>
            <p:cNvSpPr/>
            <p:nvPr/>
          </p:nvSpPr>
          <p:spPr>
            <a:xfrm>
              <a:off x="684787" y="4161415"/>
              <a:ext cx="770711" cy="432092"/>
            </a:xfrm>
            <a:prstGeom prst="roundRect">
              <a:avLst/>
            </a:prstGeom>
            <a:ln w="28575">
              <a:solidFill>
                <a:srgbClr val="BFBFB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2♦</a:t>
              </a:r>
              <a:endParaRPr lang="fi-FI" sz="3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35" name="Grupp 15">
            <a:extLst>
              <a:ext uri="{FF2B5EF4-FFF2-40B4-BE49-F238E27FC236}">
                <a16:creationId xmlns:a16="http://schemas.microsoft.com/office/drawing/2014/main" id="{FCF4438D-6DD6-4C41-B918-0D2D93B3FD52}"/>
              </a:ext>
            </a:extLst>
          </p:cNvPr>
          <p:cNvGrpSpPr/>
          <p:nvPr/>
        </p:nvGrpSpPr>
        <p:grpSpPr>
          <a:xfrm>
            <a:off x="970990" y="6071079"/>
            <a:ext cx="5772440" cy="423021"/>
            <a:chOff x="675008" y="5174206"/>
            <a:chExt cx="5772440" cy="423021"/>
          </a:xfrm>
        </p:grpSpPr>
        <p:sp>
          <p:nvSpPr>
            <p:cNvPr id="36" name="textruta 28">
              <a:extLst>
                <a:ext uri="{FF2B5EF4-FFF2-40B4-BE49-F238E27FC236}">
                  <a16:creationId xmlns:a16="http://schemas.microsoft.com/office/drawing/2014/main" id="{319F2459-0061-4559-A9BD-4F3DAD15AA08}"/>
                </a:ext>
              </a:extLst>
            </p:cNvPr>
            <p:cNvSpPr txBox="1"/>
            <p:nvPr/>
          </p:nvSpPr>
          <p:spPr>
            <a:xfrm>
              <a:off x="2569113" y="5183513"/>
              <a:ext cx="3878335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4 tai 5 kortin pata.</a:t>
              </a:r>
            </a:p>
          </p:txBody>
        </p:sp>
        <p:sp>
          <p:nvSpPr>
            <p:cNvPr id="38" name="Rektangel med rundade hörn 46">
              <a:extLst>
                <a:ext uri="{FF2B5EF4-FFF2-40B4-BE49-F238E27FC236}">
                  <a16:creationId xmlns:a16="http://schemas.microsoft.com/office/drawing/2014/main" id="{2B458A55-1471-4CF6-BCA2-33D76BADC738}"/>
                </a:ext>
              </a:extLst>
            </p:cNvPr>
            <p:cNvSpPr/>
            <p:nvPr/>
          </p:nvSpPr>
          <p:spPr>
            <a:xfrm>
              <a:off x="675008" y="5174206"/>
              <a:ext cx="782219" cy="423021"/>
            </a:xfrm>
            <a:prstGeom prst="roundRect">
              <a:avLst/>
            </a:prstGeom>
            <a:ln w="28575">
              <a:solidFill>
                <a:srgbClr val="BFBFB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2♠</a:t>
              </a:r>
            </a:p>
          </p:txBody>
        </p:sp>
      </p:grpSp>
      <p:grpSp>
        <p:nvGrpSpPr>
          <p:cNvPr id="40" name="Grupp 2">
            <a:extLst>
              <a:ext uri="{FF2B5EF4-FFF2-40B4-BE49-F238E27FC236}">
                <a16:creationId xmlns:a16="http://schemas.microsoft.com/office/drawing/2014/main" id="{9D33CEDB-64C5-4371-840A-9240479C5B97}"/>
              </a:ext>
            </a:extLst>
          </p:cNvPr>
          <p:cNvGrpSpPr/>
          <p:nvPr/>
        </p:nvGrpSpPr>
        <p:grpSpPr>
          <a:xfrm>
            <a:off x="983687" y="5569655"/>
            <a:ext cx="7989764" cy="420445"/>
            <a:chOff x="687705" y="4672782"/>
            <a:chExt cx="7989764" cy="420445"/>
          </a:xfrm>
        </p:grpSpPr>
        <p:sp>
          <p:nvSpPr>
            <p:cNvPr id="41" name="textruta 26">
              <a:extLst>
                <a:ext uri="{FF2B5EF4-FFF2-40B4-BE49-F238E27FC236}">
                  <a16:creationId xmlns:a16="http://schemas.microsoft.com/office/drawing/2014/main" id="{44C3BE73-D592-4F73-AE18-A80EA17CF3AB}"/>
                </a:ext>
              </a:extLst>
            </p:cNvPr>
            <p:cNvSpPr txBox="1"/>
            <p:nvPr/>
          </p:nvSpPr>
          <p:spPr>
            <a:xfrm>
              <a:off x="2568195" y="4682949"/>
              <a:ext cx="61092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400"/>
                </a:lnSpc>
                <a:tabLst>
                  <a:tab pos="2157413" algn="l"/>
                  <a:tab pos="4303713" algn="l"/>
                </a:tabLst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4 tai 5 kortin hertta tai 4-4 jakauma yläväreissä.</a:t>
              </a:r>
            </a:p>
          </p:txBody>
        </p:sp>
        <p:sp>
          <p:nvSpPr>
            <p:cNvPr id="42" name="Rektangel med rundade hörn 46">
              <a:extLst>
                <a:ext uri="{FF2B5EF4-FFF2-40B4-BE49-F238E27FC236}">
                  <a16:creationId xmlns:a16="http://schemas.microsoft.com/office/drawing/2014/main" id="{85BD5503-A69D-4D08-B945-79300F1406EF}"/>
                </a:ext>
              </a:extLst>
            </p:cNvPr>
            <p:cNvSpPr/>
            <p:nvPr/>
          </p:nvSpPr>
          <p:spPr>
            <a:xfrm>
              <a:off x="687705" y="4672782"/>
              <a:ext cx="766668" cy="420445"/>
            </a:xfrm>
            <a:prstGeom prst="roundRect">
              <a:avLst/>
            </a:prstGeom>
            <a:ln w="28575">
              <a:solidFill>
                <a:srgbClr val="BFBFB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/>
            <a:p>
              <a:pPr marL="93663"/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2♥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6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8CFF08-AF48-43E2-93EE-FBAE6D37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Ässäkysely 4NT – </a:t>
            </a:r>
            <a:r>
              <a:rPr lang="fi-FI" dirty="0" err="1"/>
              <a:t>Blackwood</a:t>
            </a:r>
            <a:br>
              <a:rPr lang="fi-FI" dirty="0"/>
            </a:br>
            <a:r>
              <a:rPr lang="fi-FI" dirty="0"/>
              <a:t>Kuningaskysely 5NT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0674392-285C-4197-BA64-BE2C800CC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9DDFC58-7429-4C77-A86F-52FBC3E0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E34E57-F96E-4B94-8DC4-2E166DB4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07544E-B36F-40F6-BC31-30AE6CC3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16317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isällön paikkamerkki 22" descr="Kuva, joka sisältää kohteen teksti, kuningatar&#10;&#10;Kuvaus luotu automaattisesti">
            <a:extLst>
              <a:ext uri="{FF2B5EF4-FFF2-40B4-BE49-F238E27FC236}">
                <a16:creationId xmlns:a16="http://schemas.microsoft.com/office/drawing/2014/main" id="{2C138DB7-B89C-4A7E-9878-CE846D8EEA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845098"/>
            <a:ext cx="5181600" cy="2312391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58387B4E-1072-4E0E-B14B-510D065E7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Ässäkysely 4NT - </a:t>
            </a:r>
            <a:r>
              <a:rPr lang="en-GB" dirty="0"/>
              <a:t>Blackwood</a:t>
            </a:r>
            <a:r>
              <a:rPr lang="fi-FI" dirty="0"/>
              <a:t> 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D98C0BA-2EED-4F86-9BFA-C29B2A37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1771EC-7D0E-41E3-9B55-FB60021A6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0E1D08-8BB1-4D7C-BB96-4850F5DB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73</a:t>
            </a:fld>
            <a:endParaRPr lang="fi-FI"/>
          </a:p>
        </p:txBody>
      </p:sp>
      <p:sp>
        <p:nvSpPr>
          <p:cNvPr id="8" name="textruta 29">
            <a:extLst>
              <a:ext uri="{FF2B5EF4-FFF2-40B4-BE49-F238E27FC236}">
                <a16:creationId xmlns:a16="http://schemas.microsoft.com/office/drawing/2014/main" id="{CF9C210A-AD09-4006-84A4-79A4822D4692}"/>
              </a:ext>
            </a:extLst>
          </p:cNvPr>
          <p:cNvSpPr txBox="1"/>
          <p:nvPr/>
        </p:nvSpPr>
        <p:spPr>
          <a:xfrm>
            <a:off x="912343" y="2509075"/>
            <a:ext cx="4470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Vastaukset ässäkyselyyn 4NT</a:t>
            </a:r>
            <a:endParaRPr lang="sv-SE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Grupp 3">
            <a:extLst>
              <a:ext uri="{FF2B5EF4-FFF2-40B4-BE49-F238E27FC236}">
                <a16:creationId xmlns:a16="http://schemas.microsoft.com/office/drawing/2014/main" id="{3D0E82B2-CE45-47ED-AB65-F5DBD42245C4}"/>
              </a:ext>
            </a:extLst>
          </p:cNvPr>
          <p:cNvGrpSpPr/>
          <p:nvPr/>
        </p:nvGrpSpPr>
        <p:grpSpPr>
          <a:xfrm>
            <a:off x="998859" y="4088243"/>
            <a:ext cx="2261565" cy="420445"/>
            <a:chOff x="3440275" y="2269817"/>
            <a:chExt cx="2188170" cy="420445"/>
          </a:xfrm>
        </p:grpSpPr>
        <p:sp>
          <p:nvSpPr>
            <p:cNvPr id="10" name="textruta 22">
              <a:extLst>
                <a:ext uri="{FF2B5EF4-FFF2-40B4-BE49-F238E27FC236}">
                  <a16:creationId xmlns:a16="http://schemas.microsoft.com/office/drawing/2014/main" id="{6481C93C-A51F-494D-8181-FDBFCD1E3299}"/>
                </a:ext>
              </a:extLst>
            </p:cNvPr>
            <p:cNvSpPr txBox="1"/>
            <p:nvPr/>
          </p:nvSpPr>
          <p:spPr>
            <a:xfrm>
              <a:off x="4336393" y="2275204"/>
              <a:ext cx="1292052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400"/>
                </a:lnSpc>
              </a:pPr>
              <a:r>
                <a:rPr lang="fi-FI" sz="2400" dirty="0">
                  <a:solidFill>
                    <a:srgbClr val="58585A"/>
                  </a:solidFill>
                </a:rPr>
                <a:t>2 ässää</a:t>
              </a:r>
            </a:p>
          </p:txBody>
        </p:sp>
        <p:sp>
          <p:nvSpPr>
            <p:cNvPr id="11" name="Rektangel med rundade hörn 46">
              <a:extLst>
                <a:ext uri="{FF2B5EF4-FFF2-40B4-BE49-F238E27FC236}">
                  <a16:creationId xmlns:a16="http://schemas.microsoft.com/office/drawing/2014/main" id="{7E963CB4-9D18-49AD-8645-3FEE780268FB}"/>
                </a:ext>
              </a:extLst>
            </p:cNvPr>
            <p:cNvSpPr/>
            <p:nvPr/>
          </p:nvSpPr>
          <p:spPr>
            <a:xfrm>
              <a:off x="3440275" y="2269817"/>
              <a:ext cx="766668" cy="420445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5 </a:t>
              </a:r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♥</a:t>
              </a:r>
              <a:endPara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2" name="Grupp 4">
            <a:extLst>
              <a:ext uri="{FF2B5EF4-FFF2-40B4-BE49-F238E27FC236}">
                <a16:creationId xmlns:a16="http://schemas.microsoft.com/office/drawing/2014/main" id="{D2CCA3FE-AE45-4B6C-B97E-07111D77F489}"/>
              </a:ext>
            </a:extLst>
          </p:cNvPr>
          <p:cNvGrpSpPr/>
          <p:nvPr/>
        </p:nvGrpSpPr>
        <p:grpSpPr>
          <a:xfrm>
            <a:off x="1003244" y="4573025"/>
            <a:ext cx="2126480" cy="432761"/>
            <a:chOff x="3420056" y="2754599"/>
            <a:chExt cx="2057469" cy="432761"/>
          </a:xfrm>
        </p:grpSpPr>
        <p:sp>
          <p:nvSpPr>
            <p:cNvPr id="13" name="textruta 23">
              <a:extLst>
                <a:ext uri="{FF2B5EF4-FFF2-40B4-BE49-F238E27FC236}">
                  <a16:creationId xmlns:a16="http://schemas.microsoft.com/office/drawing/2014/main" id="{051B68ED-1D5F-4C9E-BE60-0DD035DD5A62}"/>
                </a:ext>
              </a:extLst>
            </p:cNvPr>
            <p:cNvSpPr txBox="1"/>
            <p:nvPr/>
          </p:nvSpPr>
          <p:spPr>
            <a:xfrm>
              <a:off x="4345270" y="2754599"/>
              <a:ext cx="1132255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400"/>
                </a:lnSpc>
              </a:pPr>
              <a:r>
                <a:rPr lang="fi-FI" sz="2400" dirty="0">
                  <a:solidFill>
                    <a:srgbClr val="58585A"/>
                  </a:solidFill>
                </a:rPr>
                <a:t>3 ässää</a:t>
              </a:r>
            </a:p>
          </p:txBody>
        </p:sp>
        <p:sp>
          <p:nvSpPr>
            <p:cNvPr id="14" name="Rektangel med rundade hörn 46">
              <a:extLst>
                <a:ext uri="{FF2B5EF4-FFF2-40B4-BE49-F238E27FC236}">
                  <a16:creationId xmlns:a16="http://schemas.microsoft.com/office/drawing/2014/main" id="{5F73CEA4-4992-43FB-A6E2-0E559C5490EB}"/>
                </a:ext>
              </a:extLst>
            </p:cNvPr>
            <p:cNvSpPr/>
            <p:nvPr/>
          </p:nvSpPr>
          <p:spPr>
            <a:xfrm>
              <a:off x="3420056" y="2764339"/>
              <a:ext cx="782219" cy="423021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/>
              <a:r>
                <a:rPr lang="sv-SE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5 </a:t>
              </a:r>
              <a:r>
                <a:rPr lang="fi-FI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♠</a:t>
              </a:r>
              <a:endPara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5" name="Grupp 2">
            <a:extLst>
              <a:ext uri="{FF2B5EF4-FFF2-40B4-BE49-F238E27FC236}">
                <a16:creationId xmlns:a16="http://schemas.microsoft.com/office/drawing/2014/main" id="{53843565-22D0-48AE-9D64-675C2F3495B7}"/>
              </a:ext>
            </a:extLst>
          </p:cNvPr>
          <p:cNvGrpSpPr/>
          <p:nvPr/>
        </p:nvGrpSpPr>
        <p:grpSpPr>
          <a:xfrm>
            <a:off x="980185" y="3572707"/>
            <a:ext cx="2357876" cy="432092"/>
            <a:chOff x="3418112" y="1754281"/>
            <a:chExt cx="2281355" cy="432092"/>
          </a:xfrm>
        </p:grpSpPr>
        <p:sp>
          <p:nvSpPr>
            <p:cNvPr id="16" name="textruta 21">
              <a:extLst>
                <a:ext uri="{FF2B5EF4-FFF2-40B4-BE49-F238E27FC236}">
                  <a16:creationId xmlns:a16="http://schemas.microsoft.com/office/drawing/2014/main" id="{C024698F-A139-4F48-ABE3-6CBB65A8E795}"/>
                </a:ext>
              </a:extLst>
            </p:cNvPr>
            <p:cNvSpPr txBox="1"/>
            <p:nvPr/>
          </p:nvSpPr>
          <p:spPr>
            <a:xfrm>
              <a:off x="4345271" y="1780740"/>
              <a:ext cx="1354196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400"/>
                </a:lnSpc>
              </a:pPr>
              <a:r>
                <a:rPr lang="fi-FI" sz="2400">
                  <a:solidFill>
                    <a:srgbClr val="58585A"/>
                  </a:solidFill>
                </a:rPr>
                <a:t>1 ässä</a:t>
              </a:r>
            </a:p>
          </p:txBody>
        </p:sp>
        <p:sp>
          <p:nvSpPr>
            <p:cNvPr id="17" name="Rektangel med rundade hörn 38">
              <a:extLst>
                <a:ext uri="{FF2B5EF4-FFF2-40B4-BE49-F238E27FC236}">
                  <a16:creationId xmlns:a16="http://schemas.microsoft.com/office/drawing/2014/main" id="{8060B795-C746-4758-9437-578B6C14D95B}"/>
                </a:ext>
              </a:extLst>
            </p:cNvPr>
            <p:cNvSpPr/>
            <p:nvPr/>
          </p:nvSpPr>
          <p:spPr>
            <a:xfrm>
              <a:off x="3418112" y="1754281"/>
              <a:ext cx="782219" cy="432092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/>
              <a:r>
                <a:rPr lang="sv-SE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5</a:t>
              </a:r>
              <a:r>
                <a:rPr lang="sv-SE" sz="2400" b="1" dirty="0">
                  <a:solidFill>
                    <a:srgbClr val="CC6600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400" b="1" dirty="0">
                  <a:solidFill>
                    <a:srgbClr val="D2232D"/>
                  </a:solidFill>
                  <a:latin typeface="GillSans Bridge" panose="020B0500000000000000" pitchFamily="34" charset="0"/>
                </a:rPr>
                <a:t>♦</a:t>
              </a:r>
              <a:r>
                <a:rPr lang="sv-SE" sz="2400" b="1" dirty="0">
                  <a:solidFill>
                    <a:srgbClr val="CC6600"/>
                  </a:solidFill>
                  <a:latin typeface="GillSans Bridge" panose="020B0500000000000000" pitchFamily="34" charset="0"/>
                </a:rPr>
                <a:t>  </a:t>
              </a:r>
              <a:endParaRPr lang="sv-SE" sz="3400" b="1" dirty="0">
                <a:solidFill>
                  <a:srgbClr val="CC6600"/>
                </a:solidFill>
                <a:latin typeface="GillSans Bridge" panose="020B0500000000000000" pitchFamily="34" charset="0"/>
              </a:endParaRPr>
            </a:p>
          </p:txBody>
        </p:sp>
      </p:grpSp>
      <p:grpSp>
        <p:nvGrpSpPr>
          <p:cNvPr id="18" name="Grupp 1">
            <a:extLst>
              <a:ext uri="{FF2B5EF4-FFF2-40B4-BE49-F238E27FC236}">
                <a16:creationId xmlns:a16="http://schemas.microsoft.com/office/drawing/2014/main" id="{6A644CF2-78F0-43DD-9707-9A8F1366CD6E}"/>
              </a:ext>
            </a:extLst>
          </p:cNvPr>
          <p:cNvGrpSpPr/>
          <p:nvPr/>
        </p:nvGrpSpPr>
        <p:grpSpPr>
          <a:xfrm>
            <a:off x="980186" y="3060798"/>
            <a:ext cx="3857424" cy="423019"/>
            <a:chOff x="3449470" y="1307689"/>
            <a:chExt cx="3510626" cy="423019"/>
          </a:xfrm>
        </p:grpSpPr>
        <p:sp>
          <p:nvSpPr>
            <p:cNvPr id="19" name="textruta 20">
              <a:extLst>
                <a:ext uri="{FF2B5EF4-FFF2-40B4-BE49-F238E27FC236}">
                  <a16:creationId xmlns:a16="http://schemas.microsoft.com/office/drawing/2014/main" id="{02F8EEB7-D4C2-4075-AB56-F92B6B31CAD1}"/>
                </a:ext>
              </a:extLst>
            </p:cNvPr>
            <p:cNvSpPr txBox="1"/>
            <p:nvPr/>
          </p:nvSpPr>
          <p:spPr>
            <a:xfrm>
              <a:off x="4340731" y="1307689"/>
              <a:ext cx="2619365" cy="404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400"/>
                </a:lnSpc>
              </a:pPr>
              <a:r>
                <a:rPr lang="fi-FI" sz="2400" dirty="0">
                  <a:solidFill>
                    <a:srgbClr val="58585A"/>
                  </a:solidFill>
                </a:rPr>
                <a:t>0 tai 4 ässää</a:t>
              </a:r>
            </a:p>
          </p:txBody>
        </p:sp>
        <p:sp>
          <p:nvSpPr>
            <p:cNvPr id="20" name="Rektangel med rundade hörn 46">
              <a:extLst>
                <a:ext uri="{FF2B5EF4-FFF2-40B4-BE49-F238E27FC236}">
                  <a16:creationId xmlns:a16="http://schemas.microsoft.com/office/drawing/2014/main" id="{94EF6B85-FE45-44B7-ADAA-FA5B645CFFFA}"/>
                </a:ext>
              </a:extLst>
            </p:cNvPr>
            <p:cNvSpPr/>
            <p:nvPr/>
          </p:nvSpPr>
          <p:spPr>
            <a:xfrm>
              <a:off x="3449470" y="1307689"/>
              <a:ext cx="735772" cy="423019"/>
            </a:xfrm>
            <a:prstGeom prst="roundRect">
              <a:avLst/>
            </a:prstGeom>
            <a:ln w="28575">
              <a:solidFill>
                <a:srgbClr val="58585A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36000" tIns="72000" rtlCol="0" anchor="ctr"/>
            <a:lstStyle>
              <a:defPPr>
                <a:defRPr lang="sv-SE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3"/>
              <a:r>
                <a:rPr lang="sv-SE" sz="2400" b="1" dirty="0">
                  <a:solidFill>
                    <a:srgbClr val="000000"/>
                  </a:solidFill>
                  <a:latin typeface="GillSans Bridge" panose="020B0500000000000000" pitchFamily="34" charset="0"/>
                </a:rPr>
                <a:t>5</a:t>
              </a:r>
              <a:r>
                <a:rPr lang="sv-SE" sz="2400" b="1" dirty="0">
                  <a:solidFill>
                    <a:srgbClr val="03A600"/>
                  </a:solidFill>
                  <a:latin typeface="GillSans Bridge" panose="020B0500000000000000" pitchFamily="34" charset="0"/>
                </a:rPr>
                <a:t> </a:t>
              </a:r>
              <a:r>
                <a:rPr lang="fi-FI" sz="2400" b="1" dirty="0">
                  <a:solidFill>
                    <a:schemeClr val="tx1"/>
                  </a:solidFill>
                  <a:latin typeface="GillSans Bridge" panose="020B0500000000000000" pitchFamily="34" charset="0"/>
                </a:rPr>
                <a:t>♣</a:t>
              </a:r>
              <a:endParaRPr lang="sv-SE" sz="2400" b="1" dirty="0">
                <a:solidFill>
                  <a:srgbClr val="03A600"/>
                </a:solidFill>
                <a:latin typeface="GillSans Bridge" panose="020B0500000000000000" pitchFamily="34" charset="0"/>
              </a:endParaRPr>
            </a:p>
          </p:txBody>
        </p:sp>
      </p:grpSp>
      <p:cxnSp>
        <p:nvCxnSpPr>
          <p:cNvPr id="21" name="Rak 31">
            <a:extLst>
              <a:ext uri="{FF2B5EF4-FFF2-40B4-BE49-F238E27FC236}">
                <a16:creationId xmlns:a16="http://schemas.microsoft.com/office/drawing/2014/main" id="{2E8DC4B4-8C99-4FC9-AE4C-6D7989F088DE}"/>
              </a:ext>
            </a:extLst>
          </p:cNvPr>
          <p:cNvCxnSpPr/>
          <p:nvPr/>
        </p:nvCxnSpPr>
        <p:spPr>
          <a:xfrm>
            <a:off x="838200" y="2966630"/>
            <a:ext cx="3921370" cy="8877"/>
          </a:xfrm>
          <a:prstGeom prst="line">
            <a:avLst/>
          </a:prstGeom>
          <a:ln w="285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9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52EFF2-4644-46AF-BAE0-E802418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1 </a:t>
            </a:r>
            <a:r>
              <a:rPr lang="fi-FI" dirty="0" err="1"/>
              <a:t>Blackwood</a:t>
            </a:r>
            <a:r>
              <a:rPr lang="fi-FI" dirty="0"/>
              <a:t> (ässäkysely)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689614A-DBF9-4D67-9495-F4383452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8DD5B6-6E56-43AC-B9BC-FDC15127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69DE1EF-A4B8-43DE-BFF2-70F1A9F8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1531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74</a:t>
            </a:fld>
            <a:endParaRPr lang="fi-FI"/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FC79AC19-9ABD-4423-A96E-6AC2D9BD7917}"/>
              </a:ext>
            </a:extLst>
          </p:cNvPr>
          <p:cNvSpPr txBox="1"/>
          <p:nvPr/>
        </p:nvSpPr>
        <p:spPr>
          <a:xfrm>
            <a:off x="1904874" y="1690688"/>
            <a:ext cx="144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Avauskäsi</a:t>
            </a:r>
          </a:p>
        </p:txBody>
      </p:sp>
      <p:sp>
        <p:nvSpPr>
          <p:cNvPr id="9" name="textruta 20">
            <a:extLst>
              <a:ext uri="{FF2B5EF4-FFF2-40B4-BE49-F238E27FC236}">
                <a16:creationId xmlns:a16="http://schemas.microsoft.com/office/drawing/2014/main" id="{457D465E-5B48-4418-82D3-08B9CFAA82FA}"/>
              </a:ext>
            </a:extLst>
          </p:cNvPr>
          <p:cNvSpPr txBox="1"/>
          <p:nvPr/>
        </p:nvSpPr>
        <p:spPr>
          <a:xfrm>
            <a:off x="5510830" y="1690688"/>
            <a:ext cx="15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Vastauskäsi</a:t>
            </a:r>
          </a:p>
        </p:txBody>
      </p:sp>
      <p:sp>
        <p:nvSpPr>
          <p:cNvPr id="22" name="Rektangel med rundade hörn 1">
            <a:extLst>
              <a:ext uri="{FF2B5EF4-FFF2-40B4-BE49-F238E27FC236}">
                <a16:creationId xmlns:a16="http://schemas.microsoft.com/office/drawing/2014/main" id="{3D1CE88E-58BF-461F-841E-B787E8F68DC8}"/>
              </a:ext>
            </a:extLst>
          </p:cNvPr>
          <p:cNvSpPr/>
          <p:nvPr/>
        </p:nvSpPr>
        <p:spPr>
          <a:xfrm>
            <a:off x="4144779" y="2578210"/>
            <a:ext cx="825623" cy="825623"/>
          </a:xfrm>
          <a:prstGeom prst="roundRect">
            <a:avLst/>
          </a:prstGeom>
          <a:solidFill>
            <a:srgbClr val="26813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A6BF4D74-3B4C-4699-AE43-F30EB4689054}"/>
              </a:ext>
            </a:extLst>
          </p:cNvPr>
          <p:cNvSpPr/>
          <p:nvPr/>
        </p:nvSpPr>
        <p:spPr>
          <a:xfrm>
            <a:off x="2060233" y="2152353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3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 K864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 AQJ72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AQ9</a:t>
            </a:r>
          </a:p>
        </p:txBody>
      </p:sp>
      <p:sp>
        <p:nvSpPr>
          <p:cNvPr id="49" name="Suorakulmio 48">
            <a:extLst>
              <a:ext uri="{FF2B5EF4-FFF2-40B4-BE49-F238E27FC236}">
                <a16:creationId xmlns:a16="http://schemas.microsoft.com/office/drawing/2014/main" id="{F55ABE0D-92C4-4791-A792-4E1D875C52D2}"/>
              </a:ext>
            </a:extLst>
          </p:cNvPr>
          <p:cNvSpPr/>
          <p:nvPr/>
        </p:nvSpPr>
        <p:spPr>
          <a:xfrm>
            <a:off x="5663486" y="2153737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AQ96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QJ1072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K8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K4</a:t>
            </a:r>
          </a:p>
        </p:txBody>
      </p:sp>
      <p:sp>
        <p:nvSpPr>
          <p:cNvPr id="51" name="textruta 34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708895" y="3915656"/>
            <a:ext cx="2391957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3+ ruutua, 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2" name="textruta 35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563" y="3906054"/>
            <a:ext cx="2514037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4+ herttaa, 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3" name="textruta 36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357652" y="4636507"/>
            <a:ext cx="274320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4+ herttaa, 15-17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4" name="textruta 37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000" y="4658603"/>
            <a:ext cx="2333334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b="1" dirty="0" err="1">
                <a:solidFill>
                  <a:srgbClr val="000000"/>
                </a:solidFill>
                <a:latin typeface="GillSans Bridge" panose="020B0500000000000000" pitchFamily="34" charset="0"/>
              </a:rPr>
              <a:t>Blackwood</a:t>
            </a:r>
            <a:r>
              <a:rPr lang="fi-FI" sz="20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 4NT</a:t>
            </a:r>
          </a:p>
        </p:txBody>
      </p:sp>
      <p:sp>
        <p:nvSpPr>
          <p:cNvPr id="71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4766970" y="5345035"/>
            <a:ext cx="879432" cy="43810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6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57" name="Rektangel med rundade hörn 44">
            <a:extLst>
              <a:ext uri="{FF2B5EF4-FFF2-40B4-BE49-F238E27FC236}">
                <a16:creationId xmlns:a16="http://schemas.microsoft.com/office/drawing/2014/main" id="{52B57504-317B-4015-A0E3-C0A7524298A6}"/>
              </a:ext>
            </a:extLst>
          </p:cNvPr>
          <p:cNvSpPr/>
          <p:nvPr/>
        </p:nvSpPr>
        <p:spPr>
          <a:xfrm>
            <a:off x="4766970" y="4617597"/>
            <a:ext cx="879433" cy="4436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4NT</a:t>
            </a:r>
          </a:p>
        </p:txBody>
      </p:sp>
      <p:sp>
        <p:nvSpPr>
          <p:cNvPr id="67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4766970" y="3895159"/>
            <a:ext cx="879432" cy="4231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65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3273338" y="3895159"/>
            <a:ext cx="879432" cy="44366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sv-SE" sz="2400" b="1" dirty="0">
                <a:solidFill>
                  <a:srgbClr val="CC66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endParaRPr lang="sv-SE" sz="2400" b="1" dirty="0">
              <a:solidFill>
                <a:srgbClr val="CC6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60" name="textruta 64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1428207" y="5475658"/>
            <a:ext cx="160734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Kaksi ässää</a:t>
            </a:r>
          </a:p>
        </p:txBody>
      </p:sp>
      <p:sp>
        <p:nvSpPr>
          <p:cNvPr id="61" name="textruta 65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000" y="5358743"/>
            <a:ext cx="2333333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Lopputarjous</a:t>
            </a:r>
          </a:p>
        </p:txBody>
      </p:sp>
      <p:sp>
        <p:nvSpPr>
          <p:cNvPr id="63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3269410" y="4617598"/>
            <a:ext cx="879432" cy="443670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74" name="Rektangel med rundade hörn 44">
            <a:extLst>
              <a:ext uri="{FF2B5EF4-FFF2-40B4-BE49-F238E27FC236}">
                <a16:creationId xmlns:a16="http://schemas.microsoft.com/office/drawing/2014/main" id="{F8784B82-D660-4696-AF2E-1BB32EE86F0C}"/>
              </a:ext>
            </a:extLst>
          </p:cNvPr>
          <p:cNvSpPr/>
          <p:nvPr/>
        </p:nvSpPr>
        <p:spPr>
          <a:xfrm>
            <a:off x="3285023" y="5375621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fi-FI" sz="2200" b="1" dirty="0">
                <a:latin typeface="GillSans Bridge" panose="020B0500000000000000" pitchFamily="34" charset="0"/>
              </a:rPr>
              <a:t>3NT</a:t>
            </a:r>
          </a:p>
        </p:txBody>
      </p:sp>
      <p:sp>
        <p:nvSpPr>
          <p:cNvPr id="75" name="Platshållare för innehåll 2">
            <a:extLst>
              <a:ext uri="{FF2B5EF4-FFF2-40B4-BE49-F238E27FC236}">
                <a16:creationId xmlns:a16="http://schemas.microsoft.com/office/drawing/2014/main" id="{EB8C5851-CBDC-4E62-B9D6-D3187A887A4A}"/>
              </a:ext>
            </a:extLst>
          </p:cNvPr>
          <p:cNvSpPr txBox="1">
            <a:spLocks/>
          </p:cNvSpPr>
          <p:nvPr/>
        </p:nvSpPr>
        <p:spPr>
          <a:xfrm>
            <a:off x="3269410" y="6051018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9612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2" grpId="0" animBg="1"/>
      <p:bldP spid="46" grpId="0"/>
      <p:bldP spid="49" grpId="0"/>
      <p:bldP spid="51" grpId="0"/>
      <p:bldP spid="52" grpId="0"/>
      <p:bldP spid="53" grpId="0"/>
      <p:bldP spid="54" grpId="0"/>
      <p:bldP spid="71" grpId="0" animBg="1"/>
      <p:bldP spid="57" grpId="0" animBg="1"/>
      <p:bldP spid="67" grpId="0" animBg="1"/>
      <p:bldP spid="65" grpId="0" animBg="1"/>
      <p:bldP spid="60" grpId="0"/>
      <p:bldP spid="61" grpId="0"/>
      <p:bldP spid="63" grpId="0" animBg="1"/>
      <p:bldP spid="74" grpId="0" animBg="1"/>
      <p:bldP spid="7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60A3392-484D-4237-9F80-D7CA2FD7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5A9D675B-905A-4C27-B05B-C7CE12946D15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54AE917-8B0A-4A45-83BC-233335B1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9185FF-0D2F-4B5B-8A4A-3429572C4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75</a:t>
            </a:fld>
            <a:endParaRPr lang="fi-FI"/>
          </a:p>
        </p:txBody>
      </p:sp>
      <p:pic>
        <p:nvPicPr>
          <p:cNvPr id="5" name="Sisällön paikkamerkki 7" descr="Kuva, joka sisältää kohteen teksti, kuningatar&#10;&#10;Kuvaus luotu automaattisesti">
            <a:extLst>
              <a:ext uri="{FF2B5EF4-FFF2-40B4-BE49-F238E27FC236}">
                <a16:creationId xmlns:a16="http://schemas.microsoft.com/office/drawing/2014/main" id="{4C020EF7-1C81-43C5-A436-DC5774995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6" y="223284"/>
            <a:ext cx="8391525" cy="3744883"/>
          </a:xfrm>
          <a:prstGeom prst="rect">
            <a:avLst/>
          </a:prstGeom>
        </p:spPr>
      </p:pic>
      <p:sp>
        <p:nvSpPr>
          <p:cNvPr id="9" name="Rektangel med rundade hörn 46">
            <a:extLst>
              <a:ext uri="{FF2B5EF4-FFF2-40B4-BE49-F238E27FC236}">
                <a16:creationId xmlns:a16="http://schemas.microsoft.com/office/drawing/2014/main" id="{552B8FB7-582C-4CFC-B8C7-60F9B68FF38A}"/>
              </a:ext>
            </a:extLst>
          </p:cNvPr>
          <p:cNvSpPr/>
          <p:nvPr/>
        </p:nvSpPr>
        <p:spPr>
          <a:xfrm>
            <a:off x="5068253" y="5458644"/>
            <a:ext cx="879432" cy="43810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6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1" name="Rektangel med rundade hörn 44">
            <a:extLst>
              <a:ext uri="{FF2B5EF4-FFF2-40B4-BE49-F238E27FC236}">
                <a16:creationId xmlns:a16="http://schemas.microsoft.com/office/drawing/2014/main" id="{5D2547E0-0EE5-4C7F-BE56-BACB7FE52785}"/>
              </a:ext>
            </a:extLst>
          </p:cNvPr>
          <p:cNvSpPr/>
          <p:nvPr/>
        </p:nvSpPr>
        <p:spPr>
          <a:xfrm>
            <a:off x="5068253" y="4731206"/>
            <a:ext cx="879433" cy="4436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4NT</a:t>
            </a:r>
          </a:p>
        </p:txBody>
      </p:sp>
      <p:sp>
        <p:nvSpPr>
          <p:cNvPr id="14" name="Rektangel med rundade hörn 46">
            <a:extLst>
              <a:ext uri="{FF2B5EF4-FFF2-40B4-BE49-F238E27FC236}">
                <a16:creationId xmlns:a16="http://schemas.microsoft.com/office/drawing/2014/main" id="{5959F466-A4C7-452B-A4AB-9F7347BEA599}"/>
              </a:ext>
            </a:extLst>
          </p:cNvPr>
          <p:cNvSpPr/>
          <p:nvPr/>
        </p:nvSpPr>
        <p:spPr>
          <a:xfrm>
            <a:off x="5068253" y="4008768"/>
            <a:ext cx="879432" cy="4231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46594D4B-9F92-414C-832D-B153B081C680}"/>
              </a:ext>
            </a:extLst>
          </p:cNvPr>
          <p:cNvSpPr/>
          <p:nvPr/>
        </p:nvSpPr>
        <p:spPr>
          <a:xfrm>
            <a:off x="3581400" y="4008768"/>
            <a:ext cx="879432" cy="44366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1</a:t>
            </a:r>
            <a:r>
              <a:rPr lang="sv-SE" sz="2400" b="1" dirty="0">
                <a:solidFill>
                  <a:srgbClr val="CC66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endParaRPr lang="sv-SE" sz="2400" b="1" dirty="0">
              <a:solidFill>
                <a:srgbClr val="CC6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6" name="Rektangel med rundade hörn 46">
            <a:extLst>
              <a:ext uri="{FF2B5EF4-FFF2-40B4-BE49-F238E27FC236}">
                <a16:creationId xmlns:a16="http://schemas.microsoft.com/office/drawing/2014/main" id="{121BCBC6-5546-4ADE-9677-3A7059420A14}"/>
              </a:ext>
            </a:extLst>
          </p:cNvPr>
          <p:cNvSpPr/>
          <p:nvPr/>
        </p:nvSpPr>
        <p:spPr>
          <a:xfrm>
            <a:off x="3577472" y="4731207"/>
            <a:ext cx="879432" cy="443670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3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4">
            <a:extLst>
              <a:ext uri="{FF2B5EF4-FFF2-40B4-BE49-F238E27FC236}">
                <a16:creationId xmlns:a16="http://schemas.microsoft.com/office/drawing/2014/main" id="{D09415FC-38A0-4D63-AE77-89C3D1627AFC}"/>
              </a:ext>
            </a:extLst>
          </p:cNvPr>
          <p:cNvSpPr/>
          <p:nvPr/>
        </p:nvSpPr>
        <p:spPr>
          <a:xfrm>
            <a:off x="3593085" y="5489230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5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8" name="Platshållare för innehåll 2">
            <a:extLst>
              <a:ext uri="{FF2B5EF4-FFF2-40B4-BE49-F238E27FC236}">
                <a16:creationId xmlns:a16="http://schemas.microsoft.com/office/drawing/2014/main" id="{5102679C-F206-4C16-9772-B14E23A865F6}"/>
              </a:ext>
            </a:extLst>
          </p:cNvPr>
          <p:cNvSpPr txBox="1">
            <a:spLocks/>
          </p:cNvSpPr>
          <p:nvPr/>
        </p:nvSpPr>
        <p:spPr>
          <a:xfrm>
            <a:off x="3577472" y="6164627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19" name="textruta 73">
            <a:extLst>
              <a:ext uri="{FF2B5EF4-FFF2-40B4-BE49-F238E27FC236}">
                <a16:creationId xmlns:a16="http://schemas.microsoft.com/office/drawing/2014/main" id="{83B13E91-FFDA-4E6F-9081-EE939446C950}"/>
              </a:ext>
            </a:extLst>
          </p:cNvPr>
          <p:cNvSpPr txBox="1"/>
          <p:nvPr/>
        </p:nvSpPr>
        <p:spPr>
          <a:xfrm>
            <a:off x="6096000" y="4022038"/>
            <a:ext cx="2734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4+ herttaa, 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0" name="textruta 75">
            <a:extLst>
              <a:ext uri="{FF2B5EF4-FFF2-40B4-BE49-F238E27FC236}">
                <a16:creationId xmlns:a16="http://schemas.microsoft.com/office/drawing/2014/main" id="{8DAC92D1-3AED-4B77-9E56-17396523C459}"/>
              </a:ext>
            </a:extLst>
          </p:cNvPr>
          <p:cNvSpPr txBox="1"/>
          <p:nvPr/>
        </p:nvSpPr>
        <p:spPr>
          <a:xfrm>
            <a:off x="6096000" y="4745234"/>
            <a:ext cx="243030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Blackwood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1" name="textruta 78">
            <a:extLst>
              <a:ext uri="{FF2B5EF4-FFF2-40B4-BE49-F238E27FC236}">
                <a16:creationId xmlns:a16="http://schemas.microsoft.com/office/drawing/2014/main" id="{179796F3-49D9-4386-B5DA-7D2E4BCE75A0}"/>
              </a:ext>
            </a:extLst>
          </p:cNvPr>
          <p:cNvSpPr txBox="1"/>
          <p:nvPr/>
        </p:nvSpPr>
        <p:spPr>
          <a:xfrm>
            <a:off x="6096000" y="5471970"/>
            <a:ext cx="373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Lopputarjous, johon jäädään.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5" name="textruta 72">
            <a:extLst>
              <a:ext uri="{FF2B5EF4-FFF2-40B4-BE49-F238E27FC236}">
                <a16:creationId xmlns:a16="http://schemas.microsoft.com/office/drawing/2014/main" id="{7B496FBF-8DB2-40E7-B88F-3B4B8604D406}"/>
              </a:ext>
            </a:extLst>
          </p:cNvPr>
          <p:cNvSpPr txBox="1"/>
          <p:nvPr/>
        </p:nvSpPr>
        <p:spPr>
          <a:xfrm>
            <a:off x="1428489" y="4020298"/>
            <a:ext cx="21489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3+ ruutua,12+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6" name="textruta 74">
            <a:extLst>
              <a:ext uri="{FF2B5EF4-FFF2-40B4-BE49-F238E27FC236}">
                <a16:creationId xmlns:a16="http://schemas.microsoft.com/office/drawing/2014/main" id="{A54210C5-315C-4628-B277-9FA49BC85665}"/>
              </a:ext>
            </a:extLst>
          </p:cNvPr>
          <p:cNvSpPr txBox="1"/>
          <p:nvPr/>
        </p:nvSpPr>
        <p:spPr>
          <a:xfrm>
            <a:off x="1" y="4745234"/>
            <a:ext cx="357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4+ herttaa &amp; 5+ ruutua 15-17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7" name="textruta 76">
            <a:extLst>
              <a:ext uri="{FF2B5EF4-FFF2-40B4-BE49-F238E27FC236}">
                <a16:creationId xmlns:a16="http://schemas.microsoft.com/office/drawing/2014/main" id="{540D8426-C113-4141-B72B-F2B8E75D4DDD}"/>
              </a:ext>
            </a:extLst>
          </p:cNvPr>
          <p:cNvSpPr txBox="1"/>
          <p:nvPr/>
        </p:nvSpPr>
        <p:spPr>
          <a:xfrm>
            <a:off x="2544707" y="5518005"/>
            <a:ext cx="1032765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  <a:sym typeface="Symbol" panose="05050102010706020507" pitchFamily="18" charset="2"/>
              </a:rPr>
              <a:t>2 ässää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28" name="Otsikko 1">
            <a:extLst>
              <a:ext uri="{FF2B5EF4-FFF2-40B4-BE49-F238E27FC236}">
                <a16:creationId xmlns:a16="http://schemas.microsoft.com/office/drawing/2014/main" id="{8F779DA7-40F8-466C-84F9-886F31A1FAD8}"/>
              </a:ext>
            </a:extLst>
          </p:cNvPr>
          <p:cNvSpPr txBox="1">
            <a:spLocks/>
          </p:cNvSpPr>
          <p:nvPr/>
        </p:nvSpPr>
        <p:spPr>
          <a:xfrm>
            <a:off x="9022080" y="223284"/>
            <a:ext cx="3027256" cy="1370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D2232B"/>
                </a:solidFill>
                <a:latin typeface="GillSans Bridge" panose="020B0500000000000000" pitchFamily="34" charset="0"/>
                <a:ea typeface="+mj-ea"/>
                <a:cs typeface="+mj-cs"/>
              </a:defRPr>
            </a:lvl1pPr>
          </a:lstStyle>
          <a:p>
            <a:r>
              <a:rPr lang="fi-FI" dirty="0">
                <a:latin typeface="+mj-lt"/>
              </a:rPr>
              <a:t>Esimerkki 2 </a:t>
            </a:r>
            <a:r>
              <a:rPr lang="en-GB" dirty="0">
                <a:latin typeface="+mj-lt"/>
              </a:rPr>
              <a:t>Blackwood</a:t>
            </a:r>
            <a:r>
              <a:rPr lang="fi-FI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9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5" grpId="0"/>
      <p:bldP spid="26" grpId="0"/>
      <p:bldP spid="2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752EFF2-4644-46AF-BAE0-E802418A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3 </a:t>
            </a:r>
            <a:r>
              <a:rPr lang="fi-FI" dirty="0" err="1"/>
              <a:t>Blackwood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689614A-DBF9-4D67-9495-F4383452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8DD5B6-6E56-43AC-B9BC-FDC15127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69DE1EF-A4B8-43DE-BFF2-70F1A9F8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1531"/>
            <a:ext cx="2743200" cy="365125"/>
          </a:xfrm>
        </p:spPr>
        <p:txBody>
          <a:bodyPr/>
          <a:lstStyle/>
          <a:p>
            <a:fld id="{87EA3C14-9722-4B4E-825A-3EF860FE8CE9}" type="slidenum">
              <a:rPr lang="fi-FI" smtClean="0"/>
              <a:t>76</a:t>
            </a:fld>
            <a:endParaRPr lang="fi-FI"/>
          </a:p>
        </p:txBody>
      </p:sp>
      <p:sp>
        <p:nvSpPr>
          <p:cNvPr id="8" name="textruta 19">
            <a:extLst>
              <a:ext uri="{FF2B5EF4-FFF2-40B4-BE49-F238E27FC236}">
                <a16:creationId xmlns:a16="http://schemas.microsoft.com/office/drawing/2014/main" id="{FC79AC19-9ABD-4423-A96E-6AC2D9BD7917}"/>
              </a:ext>
            </a:extLst>
          </p:cNvPr>
          <p:cNvSpPr txBox="1"/>
          <p:nvPr/>
        </p:nvSpPr>
        <p:spPr>
          <a:xfrm>
            <a:off x="1904874" y="1690688"/>
            <a:ext cx="144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Avauskäsi</a:t>
            </a:r>
          </a:p>
        </p:txBody>
      </p:sp>
      <p:sp>
        <p:nvSpPr>
          <p:cNvPr id="9" name="textruta 20">
            <a:extLst>
              <a:ext uri="{FF2B5EF4-FFF2-40B4-BE49-F238E27FC236}">
                <a16:creationId xmlns:a16="http://schemas.microsoft.com/office/drawing/2014/main" id="{457D465E-5B48-4418-82D3-08B9CFAA82FA}"/>
              </a:ext>
            </a:extLst>
          </p:cNvPr>
          <p:cNvSpPr txBox="1"/>
          <p:nvPr/>
        </p:nvSpPr>
        <p:spPr>
          <a:xfrm>
            <a:off x="5510830" y="1690688"/>
            <a:ext cx="15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Vastauskäsi</a:t>
            </a:r>
          </a:p>
        </p:txBody>
      </p:sp>
      <p:sp>
        <p:nvSpPr>
          <p:cNvPr id="22" name="Rektangel med rundade hörn 1">
            <a:extLst>
              <a:ext uri="{FF2B5EF4-FFF2-40B4-BE49-F238E27FC236}">
                <a16:creationId xmlns:a16="http://schemas.microsoft.com/office/drawing/2014/main" id="{3D1CE88E-58BF-461F-841E-B787E8F68DC8}"/>
              </a:ext>
            </a:extLst>
          </p:cNvPr>
          <p:cNvSpPr/>
          <p:nvPr/>
        </p:nvSpPr>
        <p:spPr>
          <a:xfrm>
            <a:off x="4144779" y="2578210"/>
            <a:ext cx="825623" cy="825623"/>
          </a:xfrm>
          <a:prstGeom prst="roundRect">
            <a:avLst/>
          </a:prstGeom>
          <a:solidFill>
            <a:srgbClr val="26813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A6BF4D74-3B4C-4699-AE43-F30EB4689054}"/>
              </a:ext>
            </a:extLst>
          </p:cNvPr>
          <p:cNvSpPr/>
          <p:nvPr/>
        </p:nvSpPr>
        <p:spPr>
          <a:xfrm>
            <a:off x="2060233" y="2152353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AQ102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KQ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A93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KQ109</a:t>
            </a:r>
          </a:p>
        </p:txBody>
      </p:sp>
      <p:sp>
        <p:nvSpPr>
          <p:cNvPr id="49" name="Suorakulmio 48">
            <a:extLst>
              <a:ext uri="{FF2B5EF4-FFF2-40B4-BE49-F238E27FC236}">
                <a16:creationId xmlns:a16="http://schemas.microsoft.com/office/drawing/2014/main" id="{F55ABE0D-92C4-4791-A792-4E1D875C52D2}"/>
              </a:ext>
            </a:extLst>
          </p:cNvPr>
          <p:cNvSpPr/>
          <p:nvPr/>
        </p:nvSpPr>
        <p:spPr>
          <a:xfrm>
            <a:off x="5663486" y="2153737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KJ74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J7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KQJ106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42</a:t>
            </a:r>
          </a:p>
        </p:txBody>
      </p:sp>
      <p:sp>
        <p:nvSpPr>
          <p:cNvPr id="51" name="textruta 34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120628" y="3895159"/>
            <a:ext cx="2874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Tasainen käsi, 20-21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2" name="textruta 35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563" y="3906054"/>
            <a:ext cx="2514037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Ylävärikysely, 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53" name="textruta 36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251857" y="4626282"/>
            <a:ext cx="274320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4+ pataa</a:t>
            </a:r>
          </a:p>
        </p:txBody>
      </p:sp>
      <p:sp>
        <p:nvSpPr>
          <p:cNvPr id="54" name="textruta 37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000" y="4658603"/>
            <a:ext cx="2333334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b="1" dirty="0" err="1">
                <a:solidFill>
                  <a:srgbClr val="000000"/>
                </a:solidFill>
                <a:latin typeface="GillSans Bridge" panose="020B0500000000000000" pitchFamily="34" charset="0"/>
              </a:rPr>
              <a:t>Blackwood</a:t>
            </a:r>
            <a:r>
              <a:rPr lang="fi-FI" sz="20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 4NT</a:t>
            </a:r>
          </a:p>
        </p:txBody>
      </p:sp>
      <p:sp>
        <p:nvSpPr>
          <p:cNvPr id="71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4766970" y="5345035"/>
            <a:ext cx="879432" cy="43810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5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♠</a:t>
            </a:r>
            <a:endParaRPr lang="sv-SE" sz="2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57" name="Rektangel med rundade hörn 44">
            <a:extLst>
              <a:ext uri="{FF2B5EF4-FFF2-40B4-BE49-F238E27FC236}">
                <a16:creationId xmlns:a16="http://schemas.microsoft.com/office/drawing/2014/main" id="{52B57504-317B-4015-A0E3-C0A7524298A6}"/>
              </a:ext>
            </a:extLst>
          </p:cNvPr>
          <p:cNvSpPr/>
          <p:nvPr/>
        </p:nvSpPr>
        <p:spPr>
          <a:xfrm>
            <a:off x="4766970" y="4617597"/>
            <a:ext cx="879433" cy="4436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4NT</a:t>
            </a:r>
          </a:p>
        </p:txBody>
      </p:sp>
      <p:sp>
        <p:nvSpPr>
          <p:cNvPr id="67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4766970" y="3895159"/>
            <a:ext cx="879432" cy="4231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3</a:t>
            </a:r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♣</a:t>
            </a:r>
            <a:endParaRPr lang="sv-SE" sz="2400" b="1" dirty="0">
              <a:solidFill>
                <a:srgbClr val="D2232D"/>
              </a:solidFill>
              <a:latin typeface="GillSans Bridge" panose="020B0500000000000000" pitchFamily="34" charset="0"/>
            </a:endParaRPr>
          </a:p>
        </p:txBody>
      </p:sp>
      <p:sp>
        <p:nvSpPr>
          <p:cNvPr id="65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3273338" y="3895159"/>
            <a:ext cx="879432" cy="443669"/>
          </a:xfrm>
          <a:prstGeom prst="roundRect">
            <a:avLst/>
          </a:prstGeom>
          <a:ln w="28575">
            <a:solidFill>
              <a:srgbClr val="BFBFB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2NT</a:t>
            </a:r>
          </a:p>
        </p:txBody>
      </p:sp>
      <p:sp>
        <p:nvSpPr>
          <p:cNvPr id="60" name="textruta 64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1387717" y="5359969"/>
            <a:ext cx="1607340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Kaksi ässää</a:t>
            </a:r>
          </a:p>
        </p:txBody>
      </p:sp>
      <p:sp>
        <p:nvSpPr>
          <p:cNvPr id="61" name="textruta 65">
            <a:extLst>
              <a:ext uri="{FF2B5EF4-FFF2-40B4-BE49-F238E27FC236}">
                <a16:creationId xmlns:a16="http://schemas.microsoft.com/office/drawing/2014/main" id="{DE450D8B-8E5C-468D-81FB-EDCA9A20B8C1}"/>
              </a:ext>
            </a:extLst>
          </p:cNvPr>
          <p:cNvSpPr txBox="1"/>
          <p:nvPr/>
        </p:nvSpPr>
        <p:spPr>
          <a:xfrm>
            <a:off x="6096000" y="5277043"/>
            <a:ext cx="3387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Lopputarjous. Jäädään viiden tasolle, koska avaustarjouksen tekijällä oli vain kaksi ässää.</a:t>
            </a:r>
          </a:p>
        </p:txBody>
      </p:sp>
      <p:sp>
        <p:nvSpPr>
          <p:cNvPr id="63" name="Rektangel med rundade hörn 46">
            <a:extLst>
              <a:ext uri="{FF2B5EF4-FFF2-40B4-BE49-F238E27FC236}">
                <a16:creationId xmlns:a16="http://schemas.microsoft.com/office/drawing/2014/main" id="{6798C1D6-62AE-4ED3-86A4-B1FD5C4CBC39}"/>
              </a:ext>
            </a:extLst>
          </p:cNvPr>
          <p:cNvSpPr/>
          <p:nvPr/>
        </p:nvSpPr>
        <p:spPr>
          <a:xfrm>
            <a:off x="3269410" y="4617598"/>
            <a:ext cx="879432" cy="443670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3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♠</a:t>
            </a:r>
            <a:endParaRPr lang="sv-SE" sz="2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74" name="Rektangel med rundade hörn 44">
            <a:extLst>
              <a:ext uri="{FF2B5EF4-FFF2-40B4-BE49-F238E27FC236}">
                <a16:creationId xmlns:a16="http://schemas.microsoft.com/office/drawing/2014/main" id="{F8784B82-D660-4696-AF2E-1BB32EE86F0C}"/>
              </a:ext>
            </a:extLst>
          </p:cNvPr>
          <p:cNvSpPr/>
          <p:nvPr/>
        </p:nvSpPr>
        <p:spPr>
          <a:xfrm>
            <a:off x="3285023" y="5375621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5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75" name="Platshållare för innehåll 2">
            <a:extLst>
              <a:ext uri="{FF2B5EF4-FFF2-40B4-BE49-F238E27FC236}">
                <a16:creationId xmlns:a16="http://schemas.microsoft.com/office/drawing/2014/main" id="{EB8C5851-CBDC-4E62-B9D6-D3187A887A4A}"/>
              </a:ext>
            </a:extLst>
          </p:cNvPr>
          <p:cNvSpPr txBox="1">
            <a:spLocks/>
          </p:cNvSpPr>
          <p:nvPr/>
        </p:nvSpPr>
        <p:spPr>
          <a:xfrm>
            <a:off x="3269410" y="6051018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26108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71" grpId="0" animBg="1"/>
      <p:bldP spid="57" grpId="0" animBg="1"/>
      <p:bldP spid="67" grpId="0" animBg="1"/>
      <p:bldP spid="65" grpId="0" animBg="1"/>
      <p:bldP spid="60" grpId="0"/>
      <p:bldP spid="61" grpId="0"/>
      <p:bldP spid="63" grpId="0" animBg="1"/>
      <p:bldP spid="74" grpId="0" animBg="1"/>
      <p:bldP spid="7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EDBB55-537E-4AB3-8C96-31436D470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Kuningaskysely 5NT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3701027-A93C-4934-BE0A-749EF534C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D3B2626-6E25-47B4-A42F-1AE7241E1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Suomen Bridgeliitto ry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F80D33A-7D8C-41C2-823E-685370F1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77</a:t>
            </a:fld>
            <a:endParaRPr lang="fi-FI"/>
          </a:p>
        </p:txBody>
      </p:sp>
      <p:sp>
        <p:nvSpPr>
          <p:cNvPr id="6" name="textruta 19">
            <a:extLst>
              <a:ext uri="{FF2B5EF4-FFF2-40B4-BE49-F238E27FC236}">
                <a16:creationId xmlns:a16="http://schemas.microsoft.com/office/drawing/2014/main" id="{CA87FF13-D8EC-4138-B4E8-DAE76DBC1F63}"/>
              </a:ext>
            </a:extLst>
          </p:cNvPr>
          <p:cNvSpPr txBox="1"/>
          <p:nvPr/>
        </p:nvSpPr>
        <p:spPr>
          <a:xfrm>
            <a:off x="2242832" y="1715855"/>
            <a:ext cx="144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Avauskäsi</a:t>
            </a:r>
          </a:p>
        </p:txBody>
      </p:sp>
      <p:sp>
        <p:nvSpPr>
          <p:cNvPr id="7" name="textruta 20">
            <a:extLst>
              <a:ext uri="{FF2B5EF4-FFF2-40B4-BE49-F238E27FC236}">
                <a16:creationId xmlns:a16="http://schemas.microsoft.com/office/drawing/2014/main" id="{3A415754-DC2B-4F47-A762-0D2270CC9554}"/>
              </a:ext>
            </a:extLst>
          </p:cNvPr>
          <p:cNvSpPr txBox="1"/>
          <p:nvPr/>
        </p:nvSpPr>
        <p:spPr>
          <a:xfrm>
            <a:off x="5848788" y="1715855"/>
            <a:ext cx="15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Vastauskäsi</a:t>
            </a:r>
          </a:p>
        </p:txBody>
      </p:sp>
      <p:sp>
        <p:nvSpPr>
          <p:cNvPr id="8" name="Rektangel med rundade hörn 1">
            <a:extLst>
              <a:ext uri="{FF2B5EF4-FFF2-40B4-BE49-F238E27FC236}">
                <a16:creationId xmlns:a16="http://schemas.microsoft.com/office/drawing/2014/main" id="{529EEA10-050B-407C-BA17-75C2AD4AEE49}"/>
              </a:ext>
            </a:extLst>
          </p:cNvPr>
          <p:cNvSpPr/>
          <p:nvPr/>
        </p:nvSpPr>
        <p:spPr>
          <a:xfrm>
            <a:off x="4482737" y="2603377"/>
            <a:ext cx="825623" cy="825623"/>
          </a:xfrm>
          <a:prstGeom prst="roundRect">
            <a:avLst/>
          </a:prstGeom>
          <a:solidFill>
            <a:srgbClr val="26813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216D74B-951D-4CEF-98FF-51F14E4408BD}"/>
              </a:ext>
            </a:extLst>
          </p:cNvPr>
          <p:cNvSpPr/>
          <p:nvPr/>
        </p:nvSpPr>
        <p:spPr>
          <a:xfrm>
            <a:off x="2398191" y="2177520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KQJ874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AK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AQ92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A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F8E41A09-E414-4197-91B4-C1E1005695AD}"/>
              </a:ext>
            </a:extLst>
          </p:cNvPr>
          <p:cNvSpPr/>
          <p:nvPr/>
        </p:nvSpPr>
        <p:spPr>
          <a:xfrm>
            <a:off x="6001444" y="2178904"/>
            <a:ext cx="1469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♠ A93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♥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8543</a:t>
            </a:r>
          </a:p>
          <a:p>
            <a:r>
              <a:rPr lang="fi-FI" altLang="sv-SE" sz="2400" dirty="0">
                <a:solidFill>
                  <a:srgbClr val="D2232D"/>
                </a:solidFill>
                <a:latin typeface="GillSans Bridge" panose="020B0500000000000000" pitchFamily="34" charset="0"/>
                <a:ea typeface="MS PGothic" panose="020B0600070205080204" pitchFamily="34" charset="-128"/>
              </a:rPr>
              <a:t>♦ </a:t>
            </a:r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K6</a:t>
            </a:r>
          </a:p>
          <a:p>
            <a:r>
              <a:rPr lang="fi-FI" altLang="sv-SE" sz="2400" dirty="0">
                <a:latin typeface="GillSans Bridge" panose="020B0500000000000000" pitchFamily="34" charset="0"/>
                <a:ea typeface="MS PGothic" panose="020B0600070205080204" pitchFamily="34" charset="-128"/>
              </a:rPr>
              <a:t>♣ K765</a:t>
            </a:r>
          </a:p>
        </p:txBody>
      </p:sp>
      <p:sp>
        <p:nvSpPr>
          <p:cNvPr id="11" name="textruta 34">
            <a:extLst>
              <a:ext uri="{FF2B5EF4-FFF2-40B4-BE49-F238E27FC236}">
                <a16:creationId xmlns:a16="http://schemas.microsoft.com/office/drawing/2014/main" id="{6D715211-FABA-4F04-81CD-AEDE1FB909CB}"/>
              </a:ext>
            </a:extLst>
          </p:cNvPr>
          <p:cNvSpPr txBox="1"/>
          <p:nvPr/>
        </p:nvSpPr>
        <p:spPr>
          <a:xfrm>
            <a:off x="2365050" y="3875303"/>
            <a:ext cx="118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22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2" name="textruta 35">
            <a:extLst>
              <a:ext uri="{FF2B5EF4-FFF2-40B4-BE49-F238E27FC236}">
                <a16:creationId xmlns:a16="http://schemas.microsoft.com/office/drawing/2014/main" id="{807BF817-46E5-4982-9431-3E2C0EB0D64B}"/>
              </a:ext>
            </a:extLst>
          </p:cNvPr>
          <p:cNvSpPr txBox="1"/>
          <p:nvPr/>
        </p:nvSpPr>
        <p:spPr>
          <a:xfrm>
            <a:off x="6268522" y="3875303"/>
            <a:ext cx="3387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Olen mukana. Mitä sinulla on?</a:t>
            </a:r>
          </a:p>
        </p:txBody>
      </p:sp>
      <p:sp>
        <p:nvSpPr>
          <p:cNvPr id="13" name="textruta 36">
            <a:extLst>
              <a:ext uri="{FF2B5EF4-FFF2-40B4-BE49-F238E27FC236}">
                <a16:creationId xmlns:a16="http://schemas.microsoft.com/office/drawing/2014/main" id="{39FDB9F3-1511-46C5-9755-140788A2101E}"/>
              </a:ext>
            </a:extLst>
          </p:cNvPr>
          <p:cNvSpPr txBox="1"/>
          <p:nvPr/>
        </p:nvSpPr>
        <p:spPr>
          <a:xfrm>
            <a:off x="208033" y="4413235"/>
            <a:ext cx="3348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5+ pataa, epätasainen jakauma</a:t>
            </a:r>
          </a:p>
        </p:txBody>
      </p:sp>
      <p:sp>
        <p:nvSpPr>
          <p:cNvPr id="14" name="textruta 37">
            <a:extLst>
              <a:ext uri="{FF2B5EF4-FFF2-40B4-BE49-F238E27FC236}">
                <a16:creationId xmlns:a16="http://schemas.microsoft.com/office/drawing/2014/main" id="{DED872DB-FF27-4370-B25F-761664716AD9}"/>
              </a:ext>
            </a:extLst>
          </p:cNvPr>
          <p:cNvSpPr txBox="1"/>
          <p:nvPr/>
        </p:nvSpPr>
        <p:spPr>
          <a:xfrm>
            <a:off x="6277266" y="4434661"/>
            <a:ext cx="2333334" cy="402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3+ valttituki, 6+ </a:t>
            </a: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0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15" name="Rektangel med rundade hörn 46">
            <a:extLst>
              <a:ext uri="{FF2B5EF4-FFF2-40B4-BE49-F238E27FC236}">
                <a16:creationId xmlns:a16="http://schemas.microsoft.com/office/drawing/2014/main" id="{A086F4F7-F15C-4877-87ED-DD95CFAE631C}"/>
              </a:ext>
            </a:extLst>
          </p:cNvPr>
          <p:cNvSpPr/>
          <p:nvPr/>
        </p:nvSpPr>
        <p:spPr>
          <a:xfrm>
            <a:off x="5216568" y="4919260"/>
            <a:ext cx="879432" cy="438105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5</a:t>
            </a:r>
            <a:r>
              <a:rPr lang="sv-SE" sz="2400" b="1" dirty="0">
                <a:solidFill>
                  <a:srgbClr val="CC66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endParaRPr lang="sv-SE" sz="2400" b="1" dirty="0">
              <a:solidFill>
                <a:srgbClr val="CC6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6" name="Rektangel med rundade hörn 44">
            <a:extLst>
              <a:ext uri="{FF2B5EF4-FFF2-40B4-BE49-F238E27FC236}">
                <a16:creationId xmlns:a16="http://schemas.microsoft.com/office/drawing/2014/main" id="{9C0DCDA6-103A-4A2B-A8C3-E0F206D29C31}"/>
              </a:ext>
            </a:extLst>
          </p:cNvPr>
          <p:cNvSpPr/>
          <p:nvPr/>
        </p:nvSpPr>
        <p:spPr>
          <a:xfrm>
            <a:off x="5225875" y="4404550"/>
            <a:ext cx="879433" cy="4436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3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♠</a:t>
            </a:r>
            <a:endParaRPr lang="sv-SE" sz="2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7" name="Rektangel med rundade hörn 46">
            <a:extLst>
              <a:ext uri="{FF2B5EF4-FFF2-40B4-BE49-F238E27FC236}">
                <a16:creationId xmlns:a16="http://schemas.microsoft.com/office/drawing/2014/main" id="{371F5E2B-7D6B-4B28-9AD0-67AE00AFEFAB}"/>
              </a:ext>
            </a:extLst>
          </p:cNvPr>
          <p:cNvSpPr/>
          <p:nvPr/>
        </p:nvSpPr>
        <p:spPr>
          <a:xfrm>
            <a:off x="5216568" y="3875303"/>
            <a:ext cx="879432" cy="4231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2</a:t>
            </a:r>
            <a:r>
              <a:rPr lang="sv-SE" sz="2400" b="1" dirty="0">
                <a:solidFill>
                  <a:srgbClr val="CC6600"/>
                </a:solidFill>
                <a:latin typeface="GillSans Bridge" panose="020B0500000000000000" pitchFamily="34" charset="0"/>
              </a:rPr>
              <a:t>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♦</a:t>
            </a:r>
            <a:endParaRPr lang="sv-SE" sz="2400" b="1" dirty="0">
              <a:solidFill>
                <a:srgbClr val="CC66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8" name="Rektangel med rundade hörn 46">
            <a:extLst>
              <a:ext uri="{FF2B5EF4-FFF2-40B4-BE49-F238E27FC236}">
                <a16:creationId xmlns:a16="http://schemas.microsoft.com/office/drawing/2014/main" id="{89ABE196-AC39-41A8-BCFB-A608D824EF86}"/>
              </a:ext>
            </a:extLst>
          </p:cNvPr>
          <p:cNvSpPr/>
          <p:nvPr/>
        </p:nvSpPr>
        <p:spPr>
          <a:xfrm>
            <a:off x="3722936" y="3875303"/>
            <a:ext cx="879432" cy="44366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♣</a:t>
            </a:r>
            <a:endParaRPr lang="sv-SE" sz="2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19" name="textruta 64">
            <a:extLst>
              <a:ext uri="{FF2B5EF4-FFF2-40B4-BE49-F238E27FC236}">
                <a16:creationId xmlns:a16="http://schemas.microsoft.com/office/drawing/2014/main" id="{58318327-089E-4273-A179-BC21D872784C}"/>
              </a:ext>
            </a:extLst>
          </p:cNvPr>
          <p:cNvSpPr txBox="1"/>
          <p:nvPr/>
        </p:nvSpPr>
        <p:spPr>
          <a:xfrm>
            <a:off x="914400" y="4934194"/>
            <a:ext cx="26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Blackwood</a:t>
            </a: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 (ässäkysely)</a:t>
            </a:r>
          </a:p>
        </p:txBody>
      </p:sp>
      <p:sp>
        <p:nvSpPr>
          <p:cNvPr id="20" name="textruta 65">
            <a:extLst>
              <a:ext uri="{FF2B5EF4-FFF2-40B4-BE49-F238E27FC236}">
                <a16:creationId xmlns:a16="http://schemas.microsoft.com/office/drawing/2014/main" id="{19C7B3CE-39B8-4AD9-8ED8-4A6FC90D6DB8}"/>
              </a:ext>
            </a:extLst>
          </p:cNvPr>
          <p:cNvSpPr txBox="1"/>
          <p:nvPr/>
        </p:nvSpPr>
        <p:spPr>
          <a:xfrm>
            <a:off x="6267959" y="4964632"/>
            <a:ext cx="3387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1 ässä</a:t>
            </a:r>
          </a:p>
        </p:txBody>
      </p:sp>
      <p:sp>
        <p:nvSpPr>
          <p:cNvPr id="21" name="Rektangel med rundade hörn 46">
            <a:extLst>
              <a:ext uri="{FF2B5EF4-FFF2-40B4-BE49-F238E27FC236}">
                <a16:creationId xmlns:a16="http://schemas.microsoft.com/office/drawing/2014/main" id="{D121736D-C94C-4D3A-A429-E66671DC7E5D}"/>
              </a:ext>
            </a:extLst>
          </p:cNvPr>
          <p:cNvSpPr/>
          <p:nvPr/>
        </p:nvSpPr>
        <p:spPr>
          <a:xfrm>
            <a:off x="3728315" y="4404551"/>
            <a:ext cx="879432" cy="443670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3"/>
            <a:r>
              <a:rPr lang="sv-SE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2 </a:t>
            </a:r>
            <a:r>
              <a:rPr lang="fi-FI" sz="2400" b="1" dirty="0">
                <a:solidFill>
                  <a:srgbClr val="000000"/>
                </a:solidFill>
                <a:latin typeface="GillSans Bridge" panose="020B0500000000000000" pitchFamily="34" charset="0"/>
              </a:rPr>
              <a:t>♠</a:t>
            </a:r>
            <a:endParaRPr lang="sv-SE" sz="2400" b="1" dirty="0">
              <a:solidFill>
                <a:srgbClr val="00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22" name="Rektangel med rundade hörn 44">
            <a:extLst>
              <a:ext uri="{FF2B5EF4-FFF2-40B4-BE49-F238E27FC236}">
                <a16:creationId xmlns:a16="http://schemas.microsoft.com/office/drawing/2014/main" id="{0D9C91E8-34B0-4C33-AB35-201A7BF56454}"/>
              </a:ext>
            </a:extLst>
          </p:cNvPr>
          <p:cNvSpPr/>
          <p:nvPr/>
        </p:nvSpPr>
        <p:spPr>
          <a:xfrm>
            <a:off x="3734621" y="4949846"/>
            <a:ext cx="867747" cy="413139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4NT</a:t>
            </a:r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4C7566A2-7B87-41CF-8B7D-0DE4A6EDF134}"/>
              </a:ext>
            </a:extLst>
          </p:cNvPr>
          <p:cNvSpPr txBox="1">
            <a:spLocks/>
          </p:cNvSpPr>
          <p:nvPr/>
        </p:nvSpPr>
        <p:spPr>
          <a:xfrm>
            <a:off x="5216568" y="5955924"/>
            <a:ext cx="841412" cy="431519"/>
          </a:xfrm>
          <a:prstGeom prst="roundRect">
            <a:avLst/>
          </a:prstGeom>
          <a:solidFill>
            <a:srgbClr val="00B642"/>
          </a:solidFill>
          <a:ln>
            <a:solidFill>
              <a:srgbClr val="00B642"/>
            </a:solidFill>
          </a:ln>
        </p:spPr>
        <p:txBody>
          <a:bodyPr vert="horz" lIns="36000" tIns="36000" rIns="36000" bIns="36000" rtlCol="0" anchor="ctr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26" name="Rektangel med rundade hörn 44">
            <a:extLst>
              <a:ext uri="{FF2B5EF4-FFF2-40B4-BE49-F238E27FC236}">
                <a16:creationId xmlns:a16="http://schemas.microsoft.com/office/drawing/2014/main" id="{67FCB38D-6236-48EC-9504-96439D69686E}"/>
              </a:ext>
            </a:extLst>
          </p:cNvPr>
          <p:cNvSpPr/>
          <p:nvPr/>
        </p:nvSpPr>
        <p:spPr>
          <a:xfrm>
            <a:off x="3734621" y="5442674"/>
            <a:ext cx="879433" cy="443671"/>
          </a:xfrm>
          <a:prstGeom prst="roundRect">
            <a:avLst/>
          </a:prstGeom>
          <a:ln w="28575">
            <a:solidFill>
              <a:srgbClr val="26813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b="1" dirty="0">
                <a:latin typeface="GillSans Bridge" panose="020B0500000000000000" pitchFamily="34" charset="0"/>
              </a:rPr>
              <a:t>5NT</a:t>
            </a:r>
          </a:p>
        </p:txBody>
      </p:sp>
      <p:sp>
        <p:nvSpPr>
          <p:cNvPr id="27" name="Rektangel med rundade hörn 44">
            <a:extLst>
              <a:ext uri="{FF2B5EF4-FFF2-40B4-BE49-F238E27FC236}">
                <a16:creationId xmlns:a16="http://schemas.microsoft.com/office/drawing/2014/main" id="{0E7CD744-B965-45B2-9A04-BFAB7978B37F}"/>
              </a:ext>
            </a:extLst>
          </p:cNvPr>
          <p:cNvSpPr/>
          <p:nvPr/>
        </p:nvSpPr>
        <p:spPr>
          <a:xfrm>
            <a:off x="5216568" y="5466378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6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29" name="textruta 64">
            <a:extLst>
              <a:ext uri="{FF2B5EF4-FFF2-40B4-BE49-F238E27FC236}">
                <a16:creationId xmlns:a16="http://schemas.microsoft.com/office/drawing/2014/main" id="{D670ACBA-5E52-4C08-90FE-2001BE406E05}"/>
              </a:ext>
            </a:extLst>
          </p:cNvPr>
          <p:cNvSpPr txBox="1"/>
          <p:nvPr/>
        </p:nvSpPr>
        <p:spPr>
          <a:xfrm>
            <a:off x="926507" y="5474008"/>
            <a:ext cx="26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Kuningaskysely</a:t>
            </a:r>
          </a:p>
        </p:txBody>
      </p:sp>
      <p:sp>
        <p:nvSpPr>
          <p:cNvPr id="30" name="textruta 65">
            <a:extLst>
              <a:ext uri="{FF2B5EF4-FFF2-40B4-BE49-F238E27FC236}">
                <a16:creationId xmlns:a16="http://schemas.microsoft.com/office/drawing/2014/main" id="{0991F040-DF2C-472A-9373-95151F74AF51}"/>
              </a:ext>
            </a:extLst>
          </p:cNvPr>
          <p:cNvSpPr txBox="1"/>
          <p:nvPr/>
        </p:nvSpPr>
        <p:spPr>
          <a:xfrm>
            <a:off x="6267959" y="5491481"/>
            <a:ext cx="3387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2 kuningasta</a:t>
            </a:r>
          </a:p>
        </p:txBody>
      </p:sp>
      <p:sp>
        <p:nvSpPr>
          <p:cNvPr id="31" name="Rektangel med rundade hörn 44">
            <a:extLst>
              <a:ext uri="{FF2B5EF4-FFF2-40B4-BE49-F238E27FC236}">
                <a16:creationId xmlns:a16="http://schemas.microsoft.com/office/drawing/2014/main" id="{D4045C32-289A-446D-894B-43B73720975E}"/>
              </a:ext>
            </a:extLst>
          </p:cNvPr>
          <p:cNvSpPr/>
          <p:nvPr/>
        </p:nvSpPr>
        <p:spPr>
          <a:xfrm>
            <a:off x="3722936" y="5986770"/>
            <a:ext cx="867747" cy="413139"/>
          </a:xfrm>
          <a:prstGeom prst="roundRect">
            <a:avLst/>
          </a:prstGeom>
          <a:ln w="28575">
            <a:solidFill>
              <a:srgbClr val="D2232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72000" rtlCol="0" anchor="ctr"/>
          <a:lstStyle/>
          <a:p>
            <a:pPr marL="93663"/>
            <a:r>
              <a:rPr lang="sv-SE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7 </a:t>
            </a:r>
            <a:r>
              <a:rPr lang="fi-FI" sz="2400" b="1" dirty="0">
                <a:solidFill>
                  <a:srgbClr val="D2232D"/>
                </a:solidFill>
                <a:latin typeface="GillSans Bridge" panose="020B0500000000000000" pitchFamily="34" charset="0"/>
              </a:rPr>
              <a:t>♥</a:t>
            </a:r>
            <a:endParaRPr lang="sv-SE" sz="2400" b="1" dirty="0">
              <a:solidFill>
                <a:srgbClr val="FF0000"/>
              </a:solidFill>
              <a:latin typeface="GillSans Bridge" panose="020B0500000000000000" pitchFamily="34" charset="0"/>
            </a:endParaRPr>
          </a:p>
        </p:txBody>
      </p:sp>
      <p:sp>
        <p:nvSpPr>
          <p:cNvPr id="32" name="textruta 64">
            <a:extLst>
              <a:ext uri="{FF2B5EF4-FFF2-40B4-BE49-F238E27FC236}">
                <a16:creationId xmlns:a16="http://schemas.microsoft.com/office/drawing/2014/main" id="{84D9E867-6BF6-487D-8AD4-BD918C004292}"/>
              </a:ext>
            </a:extLst>
          </p:cNvPr>
          <p:cNvSpPr txBox="1"/>
          <p:nvPr/>
        </p:nvSpPr>
        <p:spPr>
          <a:xfrm>
            <a:off x="948751" y="5999799"/>
            <a:ext cx="263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400"/>
              </a:lnSpc>
            </a:pPr>
            <a:r>
              <a:rPr lang="fi-FI" sz="2000" dirty="0">
                <a:solidFill>
                  <a:srgbClr val="58585A"/>
                </a:solidFill>
                <a:latin typeface="GillSans Bridge" panose="020B0500000000000000" pitchFamily="34" charset="0"/>
              </a:rPr>
              <a:t>Iso slammi!</a:t>
            </a:r>
          </a:p>
        </p:txBody>
      </p:sp>
    </p:spTree>
    <p:extLst>
      <p:ext uri="{BB962C8B-B14F-4D97-AF65-F5344CB8AC3E}">
        <p14:creationId xmlns:p14="http://schemas.microsoft.com/office/powerpoint/2010/main" val="35139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 animBg="1"/>
      <p:bldP spid="26" grpId="0" animBg="1"/>
      <p:bldP spid="27" grpId="0" animBg="1"/>
      <p:bldP spid="29" grpId="0"/>
      <p:bldP spid="30" grpId="0"/>
      <p:bldP spid="31" grpId="0" animBg="1"/>
      <p:bldP spid="3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F333EDC-A1FC-4243-9258-D93EDCD8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Vastaukset </a:t>
            </a:r>
            <a:r>
              <a:rPr lang="fi-FI" dirty="0" err="1"/>
              <a:t>Blackwood</a:t>
            </a:r>
            <a:r>
              <a:rPr lang="fi-FI" dirty="0"/>
              <a:t> ässäkyselyyn ja kuningaskyselyyn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FA6D6B5-1ACF-46BE-91D7-D7E1451D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EF90CA3-9399-4067-8C1B-8A3CDA19B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4FF5FFD-7CF9-4DFC-8B2E-EDBD70A6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78</a:t>
            </a:fld>
            <a:endParaRPr lang="fi-FI"/>
          </a:p>
        </p:txBody>
      </p:sp>
      <p:graphicFrame>
        <p:nvGraphicFramePr>
          <p:cNvPr id="16" name="Taulukko 16">
            <a:extLst>
              <a:ext uri="{FF2B5EF4-FFF2-40B4-BE49-F238E27FC236}">
                <a16:creationId xmlns:a16="http://schemas.microsoft.com/office/drawing/2014/main" id="{F5CC3F7A-C842-49C9-A266-E4E9A76CD01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14170728"/>
              </p:ext>
            </p:extLst>
          </p:nvPr>
        </p:nvGraphicFramePr>
        <p:xfrm>
          <a:off x="6172200" y="1825625"/>
          <a:ext cx="51816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154">
                  <a:extLst>
                    <a:ext uri="{9D8B030D-6E8A-4147-A177-3AD203B41FA5}">
                      <a16:colId xmlns:a16="http://schemas.microsoft.com/office/drawing/2014/main" val="3989860880"/>
                    </a:ext>
                  </a:extLst>
                </a:gridCol>
                <a:gridCol w="4491446">
                  <a:extLst>
                    <a:ext uri="{9D8B030D-6E8A-4147-A177-3AD203B41FA5}">
                      <a16:colId xmlns:a16="http://schemas.microsoft.com/office/drawing/2014/main" val="6912348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Vastaukset kuningaskysely 5NT</a:t>
                      </a:r>
                    </a:p>
                  </a:txBody>
                  <a:tcPr>
                    <a:solidFill>
                      <a:srgbClr val="D223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 sz="2400" dirty="0"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223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20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6</a:t>
                      </a: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 </a:t>
                      </a:r>
                      <a:r>
                        <a:rPr lang="fi-FI" sz="2400" b="1" dirty="0">
                          <a:solidFill>
                            <a:schemeClr val="tx1"/>
                          </a:solidFill>
                          <a:latin typeface="GillSans Bridge" panose="020B0500000000000000" pitchFamily="34" charset="0"/>
                        </a:rPr>
                        <a:t>♣</a:t>
                      </a:r>
                      <a:endParaRPr lang="sv-SE" sz="2400" b="1" dirty="0">
                        <a:solidFill>
                          <a:srgbClr val="D2232D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0 tai 4 kuningasta</a:t>
                      </a:r>
                    </a:p>
                  </a:txBody>
                  <a:tcP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72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6</a:t>
                      </a:r>
                      <a:r>
                        <a:rPr lang="sv-SE" sz="2400" b="1" dirty="0">
                          <a:solidFill>
                            <a:srgbClr val="CC6600"/>
                          </a:solidFill>
                          <a:latin typeface="GillSans Bridge" panose="020B0500000000000000" pitchFamily="34" charset="0"/>
                        </a:rPr>
                        <a:t> </a:t>
                      </a:r>
                      <a:r>
                        <a:rPr lang="fi-FI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♦</a:t>
                      </a:r>
                      <a:endParaRPr lang="sv-SE" sz="2400" b="1" dirty="0">
                        <a:solidFill>
                          <a:srgbClr val="CC66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1 kuningas</a:t>
                      </a:r>
                    </a:p>
                  </a:txBody>
                  <a:tcPr>
                    <a:solidFill>
                      <a:srgbClr val="DB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168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6 </a:t>
                      </a:r>
                      <a:r>
                        <a:rPr lang="fi-FI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♥</a:t>
                      </a:r>
                      <a:endParaRPr lang="sv-SE" sz="2400" b="1" dirty="0">
                        <a:solidFill>
                          <a:srgbClr val="FF00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2 kuningasta</a:t>
                      </a:r>
                    </a:p>
                  </a:txBody>
                  <a:tcP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31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6 </a:t>
                      </a:r>
                      <a:r>
                        <a:rPr lang="fi-FI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♠</a:t>
                      </a:r>
                      <a:endParaRPr lang="sv-SE" sz="2400" b="1" dirty="0">
                        <a:solidFill>
                          <a:srgbClr val="0000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3 kuningasta</a:t>
                      </a:r>
                    </a:p>
                  </a:txBody>
                  <a:tcPr>
                    <a:solidFill>
                      <a:srgbClr val="DB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02267"/>
                  </a:ext>
                </a:extLst>
              </a:tr>
            </a:tbl>
          </a:graphicData>
        </a:graphic>
      </p:graphicFrame>
      <p:graphicFrame>
        <p:nvGraphicFramePr>
          <p:cNvPr id="14" name="Taulukko 14">
            <a:extLst>
              <a:ext uri="{FF2B5EF4-FFF2-40B4-BE49-F238E27FC236}">
                <a16:creationId xmlns:a16="http://schemas.microsoft.com/office/drawing/2014/main" id="{D4F11C77-3F55-4026-8BED-3DF3084A32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47567478"/>
              </p:ext>
            </p:extLst>
          </p:nvPr>
        </p:nvGraphicFramePr>
        <p:xfrm>
          <a:off x="838200" y="1825625"/>
          <a:ext cx="518160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687672159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63245692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Vastaukset </a:t>
                      </a:r>
                      <a:r>
                        <a:rPr lang="fi-FI" sz="2400" dirty="0" err="1">
                          <a:latin typeface="GillSans Bridge" panose="020B0500000000000000" pitchFamily="34" charset="0"/>
                        </a:rPr>
                        <a:t>Blackwood</a:t>
                      </a:r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 4NT (ässäkysely)</a:t>
                      </a:r>
                    </a:p>
                  </a:txBody>
                  <a:tcPr>
                    <a:solidFill>
                      <a:srgbClr val="D223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i-FI" sz="2400" dirty="0"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223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184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5</a:t>
                      </a: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 </a:t>
                      </a:r>
                      <a:r>
                        <a:rPr lang="fi-FI" sz="2400" b="1" dirty="0">
                          <a:solidFill>
                            <a:schemeClr val="tx1"/>
                          </a:solidFill>
                          <a:latin typeface="GillSans Bridge" panose="020B0500000000000000" pitchFamily="34" charset="0"/>
                        </a:rPr>
                        <a:t>♣</a:t>
                      </a:r>
                      <a:endParaRPr lang="sv-SE" sz="2400" b="1" dirty="0">
                        <a:solidFill>
                          <a:srgbClr val="D2232D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0 tai 4 ässää</a:t>
                      </a:r>
                    </a:p>
                  </a:txBody>
                  <a:tcP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248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5</a:t>
                      </a:r>
                      <a:r>
                        <a:rPr lang="sv-SE" sz="2400" b="1" dirty="0">
                          <a:solidFill>
                            <a:srgbClr val="CC6600"/>
                          </a:solidFill>
                          <a:latin typeface="GillSans Bridge" panose="020B0500000000000000" pitchFamily="34" charset="0"/>
                        </a:rPr>
                        <a:t> </a:t>
                      </a:r>
                      <a:r>
                        <a:rPr lang="fi-FI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♦</a:t>
                      </a:r>
                      <a:endParaRPr lang="sv-SE" sz="2400" b="1" dirty="0">
                        <a:solidFill>
                          <a:srgbClr val="CC66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1 ässä</a:t>
                      </a:r>
                    </a:p>
                  </a:txBody>
                  <a:tcPr>
                    <a:solidFill>
                      <a:srgbClr val="DB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380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5 </a:t>
                      </a:r>
                      <a:r>
                        <a:rPr lang="fi-FI" sz="2400" b="1" dirty="0">
                          <a:solidFill>
                            <a:srgbClr val="D2232D"/>
                          </a:solidFill>
                          <a:latin typeface="GillSans Bridge" panose="020B0500000000000000" pitchFamily="34" charset="0"/>
                        </a:rPr>
                        <a:t>♥</a:t>
                      </a:r>
                      <a:endParaRPr lang="sv-SE" sz="2400" b="1" dirty="0">
                        <a:solidFill>
                          <a:srgbClr val="FF00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2 ässää</a:t>
                      </a:r>
                    </a:p>
                  </a:txBody>
                  <a:tcP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45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5 </a:t>
                      </a:r>
                      <a:r>
                        <a:rPr lang="fi-FI" sz="2400" b="1" dirty="0">
                          <a:solidFill>
                            <a:srgbClr val="000000"/>
                          </a:solidFill>
                          <a:latin typeface="GillSans Bridge" panose="020B0500000000000000" pitchFamily="34" charset="0"/>
                        </a:rPr>
                        <a:t>♠</a:t>
                      </a:r>
                      <a:endParaRPr lang="sv-SE" sz="2400" b="1" dirty="0">
                        <a:solidFill>
                          <a:srgbClr val="000000"/>
                        </a:solidFill>
                        <a:latin typeface="GillSans Bridge" panose="020B0500000000000000" pitchFamily="34" charset="0"/>
                      </a:endParaRPr>
                    </a:p>
                  </a:txBody>
                  <a:tcPr>
                    <a:solidFill>
                      <a:srgbClr val="DBDB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400" dirty="0">
                          <a:latin typeface="GillSans Bridge" panose="020B0500000000000000" pitchFamily="34" charset="0"/>
                        </a:rPr>
                        <a:t>3 ässää</a:t>
                      </a:r>
                    </a:p>
                  </a:txBody>
                  <a:tcPr>
                    <a:solidFill>
                      <a:srgbClr val="DBDB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14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6967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D6F236-9382-4540-97A8-FB2400BF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Onnea peliin!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A92BA2-791F-4172-9B15-ACC6A991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E528-7CC6-4BC9-A06A-8C2ECCFDD2CC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49F987F-C79A-4CDA-B67B-56AF164C9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9F79DB7-2BDF-49D0-A30B-9D752295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79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760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90E947-DE2F-468C-A504-DD47ED904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1 yläväri ja vastaajan tarjous valttituella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E9A53D1-CE05-48E9-9FF4-2D1BF84BA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416F-8FB7-4E24-A2C3-7A22FA737B42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E6112B4-D73D-4C82-A3D4-25792BE0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9CC30B6-7ABB-4C18-9451-CAD7F75F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8</a:t>
            </a:fld>
            <a:endParaRPr lang="fi-FI"/>
          </a:p>
        </p:txBody>
      </p:sp>
      <p:sp>
        <p:nvSpPr>
          <p:cNvPr id="28" name="textruta 62">
            <a:extLst>
              <a:ext uri="{FF2B5EF4-FFF2-40B4-BE49-F238E27FC236}">
                <a16:creationId xmlns:a16="http://schemas.microsoft.com/office/drawing/2014/main" id="{F9F7C00F-8613-44A1-A274-6460122AF91E}"/>
              </a:ext>
            </a:extLst>
          </p:cNvPr>
          <p:cNvSpPr txBox="1"/>
          <p:nvPr/>
        </p:nvSpPr>
        <p:spPr>
          <a:xfrm>
            <a:off x="854201" y="1690688"/>
            <a:ext cx="1392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6876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Avaajan </a:t>
            </a:r>
          </a:p>
          <a:p>
            <a:pPr algn="ctr">
              <a:tabLst>
                <a:tab pos="2687638" algn="l"/>
              </a:tabLst>
            </a:pPr>
            <a:r>
              <a:rPr lang="fi-FI" sz="2400" b="1" dirty="0">
                <a:solidFill>
                  <a:srgbClr val="58585A"/>
                </a:solidFill>
                <a:latin typeface="GillSans Bridge" panose="020B0500000000000000" pitchFamily="34" charset="0"/>
              </a:rPr>
              <a:t>tarjous</a:t>
            </a:r>
          </a:p>
        </p:txBody>
      </p:sp>
      <p:sp>
        <p:nvSpPr>
          <p:cNvPr id="29" name="Rektangel med rundade hörn 46">
            <a:extLst>
              <a:ext uri="{FF2B5EF4-FFF2-40B4-BE49-F238E27FC236}">
                <a16:creationId xmlns:a16="http://schemas.microsoft.com/office/drawing/2014/main" id="{F11139D4-39D8-4311-9D8B-1B30B2715FDE}"/>
              </a:ext>
            </a:extLst>
          </p:cNvPr>
          <p:cNvSpPr/>
          <p:nvPr/>
        </p:nvSpPr>
        <p:spPr>
          <a:xfrm>
            <a:off x="3678844" y="3932763"/>
            <a:ext cx="782219" cy="423021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2 ♠</a:t>
            </a:r>
          </a:p>
        </p:txBody>
      </p:sp>
      <p:sp>
        <p:nvSpPr>
          <p:cNvPr id="30" name="Rektangel med rundade hörn 46">
            <a:extLst>
              <a:ext uri="{FF2B5EF4-FFF2-40B4-BE49-F238E27FC236}">
                <a16:creationId xmlns:a16="http://schemas.microsoft.com/office/drawing/2014/main" id="{526F9216-A2E1-479C-BAE6-617BFF0C009A}"/>
              </a:ext>
            </a:extLst>
          </p:cNvPr>
          <p:cNvSpPr/>
          <p:nvPr/>
        </p:nvSpPr>
        <p:spPr>
          <a:xfrm>
            <a:off x="2448763" y="3934051"/>
            <a:ext cx="766668" cy="420445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2 ♥</a:t>
            </a:r>
          </a:p>
        </p:txBody>
      </p:sp>
      <p:sp>
        <p:nvSpPr>
          <p:cNvPr id="31" name="Platshållare för innehåll 4">
            <a:extLst>
              <a:ext uri="{FF2B5EF4-FFF2-40B4-BE49-F238E27FC236}">
                <a16:creationId xmlns:a16="http://schemas.microsoft.com/office/drawing/2014/main" id="{1CC729D8-C479-42E3-B368-DDAC80E5CB81}"/>
              </a:ext>
            </a:extLst>
          </p:cNvPr>
          <p:cNvSpPr txBox="1">
            <a:spLocks/>
          </p:cNvSpPr>
          <p:nvPr/>
        </p:nvSpPr>
        <p:spPr>
          <a:xfrm>
            <a:off x="4786155" y="3960901"/>
            <a:ext cx="4048570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790700" algn="l"/>
                <a:tab pos="5038725" algn="r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6-10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	</a:t>
            </a:r>
          </a:p>
        </p:txBody>
      </p:sp>
      <p:sp>
        <p:nvSpPr>
          <p:cNvPr id="32" name="Rektangel med rundade hörn 46">
            <a:extLst>
              <a:ext uri="{FF2B5EF4-FFF2-40B4-BE49-F238E27FC236}">
                <a16:creationId xmlns:a16="http://schemas.microsoft.com/office/drawing/2014/main" id="{00634DC7-E781-4374-95DD-EEC052E44EAA}"/>
              </a:ext>
            </a:extLst>
          </p:cNvPr>
          <p:cNvSpPr/>
          <p:nvPr/>
        </p:nvSpPr>
        <p:spPr>
          <a:xfrm>
            <a:off x="3678844" y="4637311"/>
            <a:ext cx="782219" cy="423021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3 ♠ </a:t>
            </a:r>
          </a:p>
        </p:txBody>
      </p:sp>
      <p:sp>
        <p:nvSpPr>
          <p:cNvPr id="33" name="Rektangel med rundade hörn 46">
            <a:extLst>
              <a:ext uri="{FF2B5EF4-FFF2-40B4-BE49-F238E27FC236}">
                <a16:creationId xmlns:a16="http://schemas.microsoft.com/office/drawing/2014/main" id="{00198F60-67E7-404C-A551-2E3A76F79402}"/>
              </a:ext>
            </a:extLst>
          </p:cNvPr>
          <p:cNvSpPr/>
          <p:nvPr/>
        </p:nvSpPr>
        <p:spPr>
          <a:xfrm>
            <a:off x="2448763" y="4638599"/>
            <a:ext cx="766668" cy="420445"/>
          </a:xfrm>
          <a:prstGeom prst="roundRect">
            <a:avLst/>
          </a:prstGeom>
          <a:ln w="28575">
            <a:solidFill>
              <a:srgbClr val="F7C2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3 ♥</a:t>
            </a:r>
          </a:p>
        </p:txBody>
      </p:sp>
      <p:sp>
        <p:nvSpPr>
          <p:cNvPr id="34" name="Platshållare för innehåll 4">
            <a:extLst>
              <a:ext uri="{FF2B5EF4-FFF2-40B4-BE49-F238E27FC236}">
                <a16:creationId xmlns:a16="http://schemas.microsoft.com/office/drawing/2014/main" id="{6AC98FAB-788D-4A81-BF9E-E1758E7813D4}"/>
              </a:ext>
            </a:extLst>
          </p:cNvPr>
          <p:cNvSpPr txBox="1">
            <a:spLocks/>
          </p:cNvSpPr>
          <p:nvPr/>
        </p:nvSpPr>
        <p:spPr>
          <a:xfrm>
            <a:off x="4786155" y="4670417"/>
            <a:ext cx="3871095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527175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11-12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	</a:t>
            </a:r>
            <a:r>
              <a:rPr lang="fi-FI" sz="2400" dirty="0">
                <a:solidFill>
                  <a:srgbClr val="F7C264"/>
                </a:solidFill>
                <a:latin typeface="GillSans Bridge" panose="020B0500000000000000" pitchFamily="34" charset="0"/>
              </a:rPr>
              <a:t>Täyspeli-</a:t>
            </a:r>
            <a:r>
              <a:rPr lang="fi-FI" sz="2400" dirty="0" err="1">
                <a:solidFill>
                  <a:srgbClr val="F7C264"/>
                </a:solidFill>
                <a:latin typeface="GillSans Bridge" panose="020B0500000000000000" pitchFamily="34" charset="0"/>
              </a:rPr>
              <a:t>inviitti</a:t>
            </a:r>
            <a:endParaRPr lang="fi-FI" sz="2400" dirty="0">
              <a:solidFill>
                <a:srgbClr val="F7C264"/>
              </a:solidFill>
              <a:latin typeface="GillSans Bridge" panose="020B0500000000000000" pitchFamily="34" charset="0"/>
            </a:endParaRPr>
          </a:p>
        </p:txBody>
      </p:sp>
      <p:sp>
        <p:nvSpPr>
          <p:cNvPr id="35" name="Rektangel med rundade hörn 46">
            <a:extLst>
              <a:ext uri="{FF2B5EF4-FFF2-40B4-BE49-F238E27FC236}">
                <a16:creationId xmlns:a16="http://schemas.microsoft.com/office/drawing/2014/main" id="{291EF953-8EE9-46C9-A884-899396C4BF93}"/>
              </a:ext>
            </a:extLst>
          </p:cNvPr>
          <p:cNvSpPr/>
          <p:nvPr/>
        </p:nvSpPr>
        <p:spPr>
          <a:xfrm>
            <a:off x="3678844" y="5341860"/>
            <a:ext cx="782219" cy="423021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4 ♠</a:t>
            </a:r>
          </a:p>
        </p:txBody>
      </p:sp>
      <p:sp>
        <p:nvSpPr>
          <p:cNvPr id="36" name="Rektangel med rundade hörn 46">
            <a:extLst>
              <a:ext uri="{FF2B5EF4-FFF2-40B4-BE49-F238E27FC236}">
                <a16:creationId xmlns:a16="http://schemas.microsoft.com/office/drawing/2014/main" id="{D9E60C2B-BB59-429E-8377-A528E1E2FE50}"/>
              </a:ext>
            </a:extLst>
          </p:cNvPr>
          <p:cNvSpPr/>
          <p:nvPr/>
        </p:nvSpPr>
        <p:spPr>
          <a:xfrm>
            <a:off x="2448763" y="5343148"/>
            <a:ext cx="766668" cy="420445"/>
          </a:xfrm>
          <a:prstGeom prst="roundRect">
            <a:avLst/>
          </a:prstGeom>
          <a:ln w="28575">
            <a:solidFill>
              <a:srgbClr val="D2232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4 ♥</a:t>
            </a:r>
          </a:p>
        </p:txBody>
      </p:sp>
      <p:sp>
        <p:nvSpPr>
          <p:cNvPr id="37" name="Platshållare för innehåll 4">
            <a:extLst>
              <a:ext uri="{FF2B5EF4-FFF2-40B4-BE49-F238E27FC236}">
                <a16:creationId xmlns:a16="http://schemas.microsoft.com/office/drawing/2014/main" id="{564E36DB-5311-4BF7-B683-07B0E52CC3C1}"/>
              </a:ext>
            </a:extLst>
          </p:cNvPr>
          <p:cNvSpPr txBox="1">
            <a:spLocks/>
          </p:cNvSpPr>
          <p:nvPr/>
        </p:nvSpPr>
        <p:spPr>
          <a:xfrm>
            <a:off x="4786155" y="5381919"/>
            <a:ext cx="5186711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527175" algn="l"/>
              </a:tabLst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13+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 	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Loppusitoumusehdotus</a:t>
            </a:r>
          </a:p>
        </p:txBody>
      </p:sp>
      <p:sp>
        <p:nvSpPr>
          <p:cNvPr id="40" name="Platshållare för innehåll 4">
            <a:extLst>
              <a:ext uri="{FF2B5EF4-FFF2-40B4-BE49-F238E27FC236}">
                <a16:creationId xmlns:a16="http://schemas.microsoft.com/office/drawing/2014/main" id="{2FE60636-D5BE-4B5F-8447-631759D958F0}"/>
              </a:ext>
            </a:extLst>
          </p:cNvPr>
          <p:cNvSpPr txBox="1">
            <a:spLocks/>
          </p:cNvSpPr>
          <p:nvPr/>
        </p:nvSpPr>
        <p:spPr>
          <a:xfrm>
            <a:off x="4809741" y="3267106"/>
            <a:ext cx="1180349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0-5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sp>
        <p:nvSpPr>
          <p:cNvPr id="41" name="Platshållare för innehåll 2">
            <a:extLst>
              <a:ext uri="{FF2B5EF4-FFF2-40B4-BE49-F238E27FC236}">
                <a16:creationId xmlns:a16="http://schemas.microsoft.com/office/drawing/2014/main" id="{A1AE4C51-1E1E-4853-99B2-01735F3E7DAE}"/>
              </a:ext>
            </a:extLst>
          </p:cNvPr>
          <p:cNvSpPr txBox="1">
            <a:spLocks/>
          </p:cNvSpPr>
          <p:nvPr/>
        </p:nvSpPr>
        <p:spPr>
          <a:xfrm>
            <a:off x="3649247" y="3242024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2" name="Platshållare för innehåll 2">
            <a:extLst>
              <a:ext uri="{FF2B5EF4-FFF2-40B4-BE49-F238E27FC236}">
                <a16:creationId xmlns:a16="http://schemas.microsoft.com/office/drawing/2014/main" id="{DAAB593A-B523-436D-AE20-2CDD598934AF}"/>
              </a:ext>
            </a:extLst>
          </p:cNvPr>
          <p:cNvSpPr txBox="1">
            <a:spLocks/>
          </p:cNvSpPr>
          <p:nvPr/>
        </p:nvSpPr>
        <p:spPr>
          <a:xfrm>
            <a:off x="2411391" y="3242024"/>
            <a:ext cx="841412" cy="409212"/>
          </a:xfrm>
          <a:prstGeom prst="roundRect">
            <a:avLst/>
          </a:prstGeom>
          <a:solidFill>
            <a:srgbClr val="00B642"/>
          </a:solidFill>
          <a:ln>
            <a:solidFill>
              <a:srgbClr val="0CB303"/>
            </a:solidFill>
          </a:ln>
        </p:spPr>
        <p:txBody>
          <a:bodyPr vert="horz" lIns="36000" tIns="36000" rIns="36000" bIns="36000" rtlCol="0" anchor="ctr" anchorCtr="1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2400" b="1" dirty="0">
                <a:solidFill>
                  <a:schemeClr val="bg1"/>
                </a:solidFill>
                <a:latin typeface="GillSans Bridge" panose="020B0500000000000000" pitchFamily="34" charset="0"/>
              </a:rPr>
              <a:t>Pass</a:t>
            </a:r>
          </a:p>
        </p:txBody>
      </p:sp>
      <p:sp>
        <p:nvSpPr>
          <p:cNvPr id="43" name="Rektangel med rundade hörn 46">
            <a:extLst>
              <a:ext uri="{FF2B5EF4-FFF2-40B4-BE49-F238E27FC236}">
                <a16:creationId xmlns:a16="http://schemas.microsoft.com/office/drawing/2014/main" id="{503F9B74-B5A4-446F-A26C-76F39DE4F5C6}"/>
              </a:ext>
            </a:extLst>
          </p:cNvPr>
          <p:cNvSpPr/>
          <p:nvPr/>
        </p:nvSpPr>
        <p:spPr>
          <a:xfrm>
            <a:off x="3678844" y="1924297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♠</a:t>
            </a:r>
          </a:p>
        </p:txBody>
      </p:sp>
      <p:sp>
        <p:nvSpPr>
          <p:cNvPr id="44" name="Rektangel med rundade hörn 46">
            <a:extLst>
              <a:ext uri="{FF2B5EF4-FFF2-40B4-BE49-F238E27FC236}">
                <a16:creationId xmlns:a16="http://schemas.microsoft.com/office/drawing/2014/main" id="{2C58D72A-8E8E-4C28-A750-48F367A4A642}"/>
              </a:ext>
            </a:extLst>
          </p:cNvPr>
          <p:cNvSpPr/>
          <p:nvPr/>
        </p:nvSpPr>
        <p:spPr>
          <a:xfrm>
            <a:off x="2448763" y="1925585"/>
            <a:ext cx="766668" cy="420445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♥</a:t>
            </a:r>
          </a:p>
        </p:txBody>
      </p:sp>
      <p:sp>
        <p:nvSpPr>
          <p:cNvPr id="45" name="Platshållare för innehåll 4">
            <a:extLst>
              <a:ext uri="{FF2B5EF4-FFF2-40B4-BE49-F238E27FC236}">
                <a16:creationId xmlns:a16="http://schemas.microsoft.com/office/drawing/2014/main" id="{AEEE71AF-0D80-405B-A29D-65119127F751}"/>
              </a:ext>
            </a:extLst>
          </p:cNvPr>
          <p:cNvSpPr txBox="1">
            <a:spLocks/>
          </p:cNvSpPr>
          <p:nvPr/>
        </p:nvSpPr>
        <p:spPr>
          <a:xfrm>
            <a:off x="4786155" y="1966935"/>
            <a:ext cx="2795154" cy="3429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5+ yläväri, 12+ </a:t>
            </a:r>
            <a:r>
              <a:rPr lang="fi-FI" sz="2400" dirty="0" err="1">
                <a:solidFill>
                  <a:srgbClr val="58585A"/>
                </a:solidFill>
                <a:latin typeface="GillSans Bridge" panose="020B0500000000000000" pitchFamily="34" charset="0"/>
              </a:rPr>
              <a:t>ap</a:t>
            </a:r>
            <a:endParaRPr lang="fi-FI" sz="2400" dirty="0">
              <a:solidFill>
                <a:srgbClr val="58585A"/>
              </a:solidFill>
              <a:latin typeface="GillSans Bridge" panose="020B0500000000000000" pitchFamily="34" charset="0"/>
            </a:endParaRPr>
          </a:p>
        </p:txBody>
      </p:sp>
      <p:grpSp>
        <p:nvGrpSpPr>
          <p:cNvPr id="46" name="Grupp 7">
            <a:extLst>
              <a:ext uri="{FF2B5EF4-FFF2-40B4-BE49-F238E27FC236}">
                <a16:creationId xmlns:a16="http://schemas.microsoft.com/office/drawing/2014/main" id="{ED3ABD85-BA9A-418B-8E0A-4B2B7E293D7E}"/>
              </a:ext>
            </a:extLst>
          </p:cNvPr>
          <p:cNvGrpSpPr/>
          <p:nvPr/>
        </p:nvGrpSpPr>
        <p:grpSpPr>
          <a:xfrm>
            <a:off x="646982" y="3119945"/>
            <a:ext cx="1599742" cy="2003070"/>
            <a:chOff x="443081" y="3301430"/>
            <a:chExt cx="1599742" cy="1723645"/>
          </a:xfrm>
        </p:grpSpPr>
        <p:sp>
          <p:nvSpPr>
            <p:cNvPr id="47" name="textruta 73">
              <a:extLst>
                <a:ext uri="{FF2B5EF4-FFF2-40B4-BE49-F238E27FC236}">
                  <a16:creationId xmlns:a16="http://schemas.microsoft.com/office/drawing/2014/main" id="{A0DEC7C9-B962-4AE1-9A49-3433C8C82D2B}"/>
                </a:ext>
              </a:extLst>
            </p:cNvPr>
            <p:cNvSpPr txBox="1"/>
            <p:nvPr/>
          </p:nvSpPr>
          <p:spPr>
            <a:xfrm>
              <a:off x="443081" y="3301430"/>
              <a:ext cx="1599742" cy="71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2687638" algn="l"/>
                </a:tabLst>
              </a:pPr>
              <a:r>
                <a:rPr lang="fi-FI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Vastaajan</a:t>
              </a:r>
            </a:p>
            <a:p>
              <a:pPr algn="ctr">
                <a:tabLst>
                  <a:tab pos="2687638" algn="l"/>
                </a:tabLst>
              </a:pPr>
              <a:r>
                <a:rPr lang="fi-FI" sz="2400" b="1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tarjous</a:t>
              </a:r>
            </a:p>
          </p:txBody>
        </p:sp>
        <p:sp>
          <p:nvSpPr>
            <p:cNvPr id="48" name="Platshållare för innehåll 4">
              <a:extLst>
                <a:ext uri="{FF2B5EF4-FFF2-40B4-BE49-F238E27FC236}">
                  <a16:creationId xmlns:a16="http://schemas.microsoft.com/office/drawing/2014/main" id="{C20EFB6B-18E7-4425-A67C-2C99086DF580}"/>
                </a:ext>
              </a:extLst>
            </p:cNvPr>
            <p:cNvSpPr txBox="1">
              <a:spLocks/>
            </p:cNvSpPr>
            <p:nvPr/>
          </p:nvSpPr>
          <p:spPr>
            <a:xfrm>
              <a:off x="650300" y="3924063"/>
              <a:ext cx="1392521" cy="110101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fi-FI" sz="2000" dirty="0">
                  <a:solidFill>
                    <a:srgbClr val="58585A"/>
                  </a:solidFill>
                  <a:latin typeface="GillSans Bridge" panose="020B0500000000000000" pitchFamily="34" charset="0"/>
                </a:rPr>
                <a:t>3+kortin valttituki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0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/>
      <p:bldP spid="35" grpId="0" animBg="1"/>
      <p:bldP spid="36" grpId="0" animBg="1"/>
      <p:bldP spid="37" grpId="0"/>
      <p:bldP spid="40" grpId="0"/>
      <p:bldP spid="41" grpId="0" animBg="1"/>
      <p:bldP spid="42" grpId="0" animBg="1"/>
      <p:bldP spid="43" grpId="0" animBg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721057CE-3E83-4213-80D2-93416406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Avaus 1 alaväri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035A18F0-A741-450B-8F70-7135C016F4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61047" y="1825625"/>
            <a:ext cx="4535906" cy="4351338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B8A3CF1-0623-4BF6-9D31-D295AF05B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201-954E-44B6-A381-827E9821DD16}" type="datetime1">
              <a:rPr lang="fi-FI" smtClean="0"/>
              <a:pPr/>
              <a:t>1.3.2023</a:t>
            </a:fld>
            <a:endParaRPr lang="fi-FI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A4A119E-A5AD-40C6-9FE5-3831E4AFA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Suomen Bridgeliitto ry 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C8BE783-9B1A-43A0-8C1F-FAFC6CFD8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A3C14-9722-4B4E-825A-3EF860FE8CE9}" type="slidenum">
              <a:rPr lang="fi-FI" smtClean="0"/>
              <a:t>9</a:t>
            </a:fld>
            <a:endParaRPr lang="fi-FI"/>
          </a:p>
        </p:txBody>
      </p:sp>
      <p:sp>
        <p:nvSpPr>
          <p:cNvPr id="25" name="Platshållare för innehåll 4">
            <a:extLst>
              <a:ext uri="{FF2B5EF4-FFF2-40B4-BE49-F238E27FC236}">
                <a16:creationId xmlns:a16="http://schemas.microsoft.com/office/drawing/2014/main" id="{1445F237-B70C-4DDB-ACCD-E53B497818A1}"/>
              </a:ext>
            </a:extLst>
          </p:cNvPr>
          <p:cNvSpPr txBox="1">
            <a:spLocks/>
          </p:cNvSpPr>
          <p:nvPr/>
        </p:nvSpPr>
        <p:spPr>
          <a:xfrm>
            <a:off x="6495049" y="1690688"/>
            <a:ext cx="4162351" cy="55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Kun avaat 1 alaväri, niin:</a:t>
            </a:r>
          </a:p>
        </p:txBody>
      </p:sp>
      <p:sp>
        <p:nvSpPr>
          <p:cNvPr id="26" name="Platshållare för innehåll 4">
            <a:extLst>
              <a:ext uri="{FF2B5EF4-FFF2-40B4-BE49-F238E27FC236}">
                <a16:creationId xmlns:a16="http://schemas.microsoft.com/office/drawing/2014/main" id="{8D1E3EE6-0D35-4503-939D-05EFCFFF10B1}"/>
              </a:ext>
            </a:extLst>
          </p:cNvPr>
          <p:cNvSpPr txBox="1">
            <a:spLocks/>
          </p:cNvSpPr>
          <p:nvPr/>
        </p:nvSpPr>
        <p:spPr>
          <a:xfrm>
            <a:off x="6495049" y="2286745"/>
            <a:ext cx="4402469" cy="55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Avaa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pisimmällä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 alavärillä.</a:t>
            </a:r>
          </a:p>
        </p:txBody>
      </p:sp>
      <p:sp>
        <p:nvSpPr>
          <p:cNvPr id="27" name="Platshållare för innehåll 4">
            <a:extLst>
              <a:ext uri="{FF2B5EF4-FFF2-40B4-BE49-F238E27FC236}">
                <a16:creationId xmlns:a16="http://schemas.microsoft.com/office/drawing/2014/main" id="{325D2267-594B-40AA-ADF7-AC98369597B3}"/>
              </a:ext>
            </a:extLst>
          </p:cNvPr>
          <p:cNvSpPr txBox="1">
            <a:spLocks/>
          </p:cNvSpPr>
          <p:nvPr/>
        </p:nvSpPr>
        <p:spPr>
          <a:xfrm>
            <a:off x="6495049" y="3016251"/>
            <a:ext cx="4292441" cy="714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Avaa            jos sinulla on kaksi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neljän kortin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väriä.</a:t>
            </a:r>
          </a:p>
        </p:txBody>
      </p:sp>
      <p:sp>
        <p:nvSpPr>
          <p:cNvPr id="28" name="Platshållare för innehåll 4">
            <a:extLst>
              <a:ext uri="{FF2B5EF4-FFF2-40B4-BE49-F238E27FC236}">
                <a16:creationId xmlns:a16="http://schemas.microsoft.com/office/drawing/2014/main" id="{3C2AEC39-7C68-4C11-8122-60FD05252904}"/>
              </a:ext>
            </a:extLst>
          </p:cNvPr>
          <p:cNvSpPr txBox="1">
            <a:spLocks/>
          </p:cNvSpPr>
          <p:nvPr/>
        </p:nvSpPr>
        <p:spPr>
          <a:xfrm>
            <a:off x="6495049" y="3907128"/>
            <a:ext cx="4490977" cy="714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Jos sinulla on kaksi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kolmen kortin </a:t>
            </a: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alaväriä, avaa   </a:t>
            </a:r>
          </a:p>
        </p:txBody>
      </p:sp>
      <p:sp>
        <p:nvSpPr>
          <p:cNvPr id="29" name="Platshållare för innehåll 4">
            <a:extLst>
              <a:ext uri="{FF2B5EF4-FFF2-40B4-BE49-F238E27FC236}">
                <a16:creationId xmlns:a16="http://schemas.microsoft.com/office/drawing/2014/main" id="{18546642-9778-4A6C-833D-C6ADF641C5F3}"/>
              </a:ext>
            </a:extLst>
          </p:cNvPr>
          <p:cNvSpPr txBox="1">
            <a:spLocks/>
          </p:cNvSpPr>
          <p:nvPr/>
        </p:nvSpPr>
        <p:spPr>
          <a:xfrm>
            <a:off x="6495049" y="4897525"/>
            <a:ext cx="4128784" cy="55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400" dirty="0">
                <a:solidFill>
                  <a:srgbClr val="58585A"/>
                </a:solidFill>
                <a:latin typeface="GillSans Bridge" panose="020B0500000000000000" pitchFamily="34" charset="0"/>
              </a:rPr>
              <a:t>Kaikissa tapauksissa tarvitset </a:t>
            </a:r>
            <a:r>
              <a:rPr lang="fi-FI" sz="2400" dirty="0">
                <a:solidFill>
                  <a:srgbClr val="D2232B"/>
                </a:solidFill>
                <a:latin typeface="GillSans Bridge" panose="020B0500000000000000" pitchFamily="34" charset="0"/>
              </a:rPr>
              <a:t>12+ arvopistettä.</a:t>
            </a:r>
          </a:p>
        </p:txBody>
      </p:sp>
      <p:sp>
        <p:nvSpPr>
          <p:cNvPr id="30" name="Rektangel med rundade hörn 46">
            <a:extLst>
              <a:ext uri="{FF2B5EF4-FFF2-40B4-BE49-F238E27FC236}">
                <a16:creationId xmlns:a16="http://schemas.microsoft.com/office/drawing/2014/main" id="{843A5D0D-2A8F-45A7-97F8-E1F05BA14C85}"/>
              </a:ext>
            </a:extLst>
          </p:cNvPr>
          <p:cNvSpPr/>
          <p:nvPr/>
        </p:nvSpPr>
        <p:spPr>
          <a:xfrm>
            <a:off x="9282752" y="4265916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chemeClr val="tx1"/>
                </a:solidFill>
                <a:latin typeface="GillSans Bridge" panose="020B0500000000000000" pitchFamily="34" charset="0"/>
              </a:rPr>
              <a:t>1 ♣</a:t>
            </a:r>
          </a:p>
        </p:txBody>
      </p:sp>
      <p:sp>
        <p:nvSpPr>
          <p:cNvPr id="31" name="Rektangel med rundade hörn 46">
            <a:extLst>
              <a:ext uri="{FF2B5EF4-FFF2-40B4-BE49-F238E27FC236}">
                <a16:creationId xmlns:a16="http://schemas.microsoft.com/office/drawing/2014/main" id="{5AFE42BA-4EDE-42BB-972B-CAD310773DDC}"/>
              </a:ext>
            </a:extLst>
          </p:cNvPr>
          <p:cNvSpPr/>
          <p:nvPr/>
        </p:nvSpPr>
        <p:spPr>
          <a:xfrm>
            <a:off x="7517485" y="2965870"/>
            <a:ext cx="782219" cy="423021"/>
          </a:xfrm>
          <a:prstGeom prst="roundRect">
            <a:avLst/>
          </a:prstGeom>
          <a:ln w="28575">
            <a:solidFill>
              <a:srgbClr val="585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tlCol="0" anchor="ctr"/>
          <a:lstStyle/>
          <a:p>
            <a:pPr marL="93663"/>
            <a:r>
              <a:rPr lang="fi-FI" sz="2400" b="1" dirty="0">
                <a:solidFill>
                  <a:srgbClr val="D2232B"/>
                </a:solidFill>
                <a:latin typeface="GillSans Bridge" panose="020B0500000000000000" pitchFamily="34" charset="0"/>
              </a:rPr>
              <a:t>1 ♦</a:t>
            </a:r>
          </a:p>
        </p:txBody>
      </p:sp>
    </p:spTree>
    <p:extLst>
      <p:ext uri="{BB962C8B-B14F-4D97-AF65-F5344CB8AC3E}">
        <p14:creationId xmlns:p14="http://schemas.microsoft.com/office/powerpoint/2010/main" val="42859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18276</TotalTime>
  <Words>4393</Words>
  <Application>Microsoft Office PowerPoint</Application>
  <PresentationFormat>Laajakuva</PresentationFormat>
  <Paragraphs>1565</Paragraphs>
  <Slides>79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79</vt:i4>
      </vt:variant>
    </vt:vector>
  </HeadingPairs>
  <TitlesOfParts>
    <vt:vector size="85" baseType="lpstr">
      <vt:lpstr>Arial</vt:lpstr>
      <vt:lpstr>Calibri</vt:lpstr>
      <vt:lpstr>Calibri Light</vt:lpstr>
      <vt:lpstr>GillSans Bridge</vt:lpstr>
      <vt:lpstr>Wingdings</vt:lpstr>
      <vt:lpstr>Office-teema</vt:lpstr>
      <vt:lpstr>Bridgen peruskurssi</vt:lpstr>
      <vt:lpstr>Värimerkitykset materiaalissa</vt:lpstr>
      <vt:lpstr>Nyt on aika tarjota</vt:lpstr>
      <vt:lpstr>Avaus 1 väri Valttikorotuksia</vt:lpstr>
      <vt:lpstr>Avaus – 1 yläväri </vt:lpstr>
      <vt:lpstr>Vastaajan tarjous, kun hänellä on tuki avaajaan maahan</vt:lpstr>
      <vt:lpstr>Esimerkkejä vastaajan tarjouksista</vt:lpstr>
      <vt:lpstr>Avaus 1 yläväri ja vastaajan tarjous valttituella</vt:lpstr>
      <vt:lpstr>Avaus 1 alaväri</vt:lpstr>
      <vt:lpstr>Vastaajan tarjous valttituella</vt:lpstr>
      <vt:lpstr>Avaus 1 alaväri ja vastaajan tarjous valttituella</vt:lpstr>
      <vt:lpstr>Vastaajalla ei ole valttitukea</vt:lpstr>
      <vt:lpstr>Yksi - yli - yksi Valttituki vastaajan värille</vt:lpstr>
      <vt:lpstr>Vastaajan ensimmäinen tarjous</vt:lpstr>
      <vt:lpstr>Vastaajan ensimmäinen tarjous</vt:lpstr>
      <vt:lpstr>Avaajan toinen tarjous</vt:lpstr>
      <vt:lpstr>Esimerkki</vt:lpstr>
      <vt:lpstr>Yhteenveto</vt:lpstr>
      <vt:lpstr>Sangitarjous</vt:lpstr>
      <vt:lpstr>Avaus 1NT</vt:lpstr>
      <vt:lpstr>Vastaajan ensimmäinen tarjous</vt:lpstr>
      <vt:lpstr>Yhteenveto</vt:lpstr>
      <vt:lpstr>Muita sangitarjouksia Välitarjous</vt:lpstr>
      <vt:lpstr>Muita tasaisia käsiä</vt:lpstr>
      <vt:lpstr>Esimerkki 1</vt:lpstr>
      <vt:lpstr>Esimerkki 2</vt:lpstr>
      <vt:lpstr>Välitarjous</vt:lpstr>
      <vt:lpstr>Esimerkki 1</vt:lpstr>
      <vt:lpstr>Esimerkki 2</vt:lpstr>
      <vt:lpstr>Yhteenveto</vt:lpstr>
      <vt:lpstr>Kaksi-yli-yksi 1NT-yli-yksi Avaajan toinen tarjous</vt:lpstr>
      <vt:lpstr>Vastaaja: 2-yli-1</vt:lpstr>
      <vt:lpstr>Vastaajan 2-yli-1 tarjous</vt:lpstr>
      <vt:lpstr>Esimerkki 2-yli-1</vt:lpstr>
      <vt:lpstr>Vastaaja:1NT-yli-1</vt:lpstr>
      <vt:lpstr>Avaajalla on kaksivärikäsi</vt:lpstr>
      <vt:lpstr>Avaajalla on yksivärikäsi</vt:lpstr>
      <vt:lpstr>Yhteenveto</vt:lpstr>
      <vt:lpstr>Kahdennukset</vt:lpstr>
      <vt:lpstr>Ilmaisukahdennus</vt:lpstr>
      <vt:lpstr>Partnerin tarjous</vt:lpstr>
      <vt:lpstr>Partnerin vastaus pidolla avausvärissä</vt:lpstr>
      <vt:lpstr>Ilmaisukahdennus muuttuu rankaisuksi</vt:lpstr>
      <vt:lpstr>Rankaisukahdennus</vt:lpstr>
      <vt:lpstr>Ilmaisukahdennus välitarjouksen jälkeen</vt:lpstr>
      <vt:lpstr>Yhteenveto ilmaisukahdennus</vt:lpstr>
      <vt:lpstr>Heikot kakkoset Estotarjoukset</vt:lpstr>
      <vt:lpstr>Heikot kakkoset</vt:lpstr>
      <vt:lpstr>Esimerkkejä</vt:lpstr>
      <vt:lpstr>Älä pelkästään laske arvopisteitä</vt:lpstr>
      <vt:lpstr>Aika uhrata itsensä!</vt:lpstr>
      <vt:lpstr>Pistetaulukko</vt:lpstr>
      <vt:lpstr>Korkeammat estotarjoukset</vt:lpstr>
      <vt:lpstr>Yhteenveto</vt:lpstr>
      <vt:lpstr>Vahvat kädet</vt:lpstr>
      <vt:lpstr>Vahvat avauskädet</vt:lpstr>
      <vt:lpstr>Esimerkki</vt:lpstr>
      <vt:lpstr>Vahvoja tasaisia käsiä</vt:lpstr>
      <vt:lpstr>Tarjoaminen vahvan ja tasaisen avauksen jälkeen</vt:lpstr>
      <vt:lpstr>Avaukset tasaisilla käsillä</vt:lpstr>
      <vt:lpstr>Esimerkkejä vahvoilla käsillä</vt:lpstr>
      <vt:lpstr>Yhteenveto</vt:lpstr>
      <vt:lpstr>NT-avauksen jatkotarjoukset Stayman - ylävärikysely  Siirrot (yliviennit)</vt:lpstr>
      <vt:lpstr>6+ ylävärin vastaus 1NT tarjoukseen (siirto)</vt:lpstr>
      <vt:lpstr>Esimerkkejä siirtotarjouksista</vt:lpstr>
      <vt:lpstr>Ylävärikysely 2♣</vt:lpstr>
      <vt:lpstr>Esimerkkejä ylävärikyselystä</vt:lpstr>
      <vt:lpstr>Esimerkkejä ylävärikyselyistä</vt:lpstr>
      <vt:lpstr>Tarjoukset vahvan tasaisen avauskäden jälkeen</vt:lpstr>
      <vt:lpstr>Vastaukset 1NT avaukseen</vt:lpstr>
      <vt:lpstr>Siirrot sekä ylävärikysely ja vastaukset siihen</vt:lpstr>
      <vt:lpstr>Ässäkysely 4NT – Blackwood Kuningaskysely 5NT</vt:lpstr>
      <vt:lpstr>Ässäkysely 4NT - Blackwood </vt:lpstr>
      <vt:lpstr>Esimerkki 1 Blackwood (ässäkysely)</vt:lpstr>
      <vt:lpstr>PowerPoint-esitys</vt:lpstr>
      <vt:lpstr>Esimerkki 3 Blackwood</vt:lpstr>
      <vt:lpstr>Kuningaskysely 5NT</vt:lpstr>
      <vt:lpstr>Vastaukset Blackwood ässäkyselyyn ja kuningaskyselyyn</vt:lpstr>
      <vt:lpstr>Onnea peliin!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Taru Reinikainen</dc:creator>
  <cp:lastModifiedBy>Timo Sairanen</cp:lastModifiedBy>
  <cp:revision>233</cp:revision>
  <dcterms:created xsi:type="dcterms:W3CDTF">2020-09-02T07:55:05Z</dcterms:created>
  <dcterms:modified xsi:type="dcterms:W3CDTF">2023-03-01T09:40:08Z</dcterms:modified>
</cp:coreProperties>
</file>